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 snapToGrid="0">
      <p:cViewPr>
        <p:scale>
          <a:sx n="106" d="100"/>
          <a:sy n="106" d="100"/>
        </p:scale>
        <p:origin x="-10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6" y="-279902"/>
            <a:ext cx="8819626" cy="7200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3323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МАДОУ города Нижневартовска ДС №14 «Солнышко».</a:t>
            </a:r>
            <a:b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016824" cy="46805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«Адаптация детей к детскому саду».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Пирова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1" y="2228356"/>
            <a:ext cx="3048000" cy="327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german\Desktop\20150918_092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57" y="2703738"/>
            <a:ext cx="2696660" cy="2657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erman\Desktop\20150918_092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5" y="2793133"/>
            <a:ext cx="3101860" cy="291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16542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Адаптация - это приспособление организма к изменяющимся внешним условиям. Этот процесс требует больших затрат психической энергии и часто проходит с напряжением.</a:t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694"/>
            <a:ext cx="7915835" cy="422237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Есть </a:t>
            </a:r>
            <a:r>
              <a:rPr lang="ru-RU" sz="1800" dirty="0">
                <a:solidFill>
                  <a:srgbClr val="FF0000"/>
                </a:solidFill>
              </a:rPr>
              <a:t>три этапа</a:t>
            </a:r>
          </a:p>
          <a:p>
            <a:r>
              <a:rPr lang="ru-RU" sz="1800" dirty="0">
                <a:solidFill>
                  <a:schemeClr val="tx2"/>
                </a:solidFill>
              </a:rPr>
              <a:t>Тяжелая степень - ребенок отказывается играть, плохо ест и спит, капризничает, часто болеет.</a:t>
            </a:r>
          </a:p>
          <a:p>
            <a:r>
              <a:rPr lang="ru-RU" sz="1800" dirty="0">
                <a:solidFill>
                  <a:schemeClr val="tx2"/>
                </a:solidFill>
              </a:rPr>
              <a:t>С</a:t>
            </a:r>
            <a:r>
              <a:rPr lang="ru-RU" sz="1800" dirty="0" smtClean="0">
                <a:solidFill>
                  <a:schemeClr val="tx2"/>
                </a:solidFill>
              </a:rPr>
              <a:t>редняя </a:t>
            </a:r>
            <a:r>
              <a:rPr lang="ru-RU" sz="1800" dirty="0">
                <a:solidFill>
                  <a:schemeClr val="tx2"/>
                </a:solidFill>
              </a:rPr>
              <a:t>степень –малыш переменчив в настроении,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аппетит </a:t>
            </a:r>
            <a:r>
              <a:rPr lang="ru-RU" sz="1800" dirty="0">
                <a:solidFill>
                  <a:schemeClr val="tx2"/>
                </a:solidFill>
              </a:rPr>
              <a:t>и сон – неустойчивы, если заболевает,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то </a:t>
            </a:r>
            <a:r>
              <a:rPr lang="ru-RU" sz="1800" dirty="0">
                <a:solidFill>
                  <a:schemeClr val="tx2"/>
                </a:solidFill>
              </a:rPr>
              <a:t>на 7-14 дней.</a:t>
            </a:r>
          </a:p>
          <a:p>
            <a:r>
              <a:rPr lang="ru-RU" sz="1800" dirty="0">
                <a:solidFill>
                  <a:schemeClr val="tx2"/>
                </a:solidFill>
              </a:rPr>
              <a:t>Легкая степень- если ребенок без труда прощается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с </a:t>
            </a:r>
            <a:r>
              <a:rPr lang="ru-RU" sz="1800" dirty="0">
                <a:solidFill>
                  <a:schemeClr val="tx2"/>
                </a:solidFill>
              </a:rPr>
              <a:t>родителями, общителен с детьми и взрослыми,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заболевает </a:t>
            </a:r>
            <a:r>
              <a:rPr lang="ru-RU" sz="1800" dirty="0">
                <a:solidFill>
                  <a:schemeClr val="tx2"/>
                </a:solidFill>
              </a:rPr>
              <a:t>не более, чем на 7 дней. 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60" y="2593974"/>
            <a:ext cx="2249487" cy="3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4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6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9271" y="1174376"/>
            <a:ext cx="80951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/>
              </a:rPr>
              <a:t>Легче всего пройдет адаптация у детей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Детям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Чьи родители готовили их к посещению сада заранее. За несколько месяцев до этого события (это заключается в том, родители читали сказочные истории про детский сад, гуляли возле сада…)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Детям, физически здоровым, т е не имеющих хронических заболеваний (в этот период все силы ребёнка напряжены, и можно направить на </a:t>
            </a:r>
            <a:r>
              <a:rPr lang="ru-RU" dirty="0">
                <a:noFill/>
                <a:latin typeface="Times New Roman"/>
              </a:rPr>
              <a:t>привыкания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 саду, не тратя время на борьбу с болезнью)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Детям, имеющим навыки самостоятельности (не надо тратить силы ребёнка ещё и на обучения всему необходимому)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Детям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чей режим близок к режиму сада (это режим дня, сон, питание)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Детям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чей рацион питания приближен к саду.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0335" y="1305342"/>
            <a:ext cx="51766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b="1" dirty="0">
                <a:solidFill>
                  <a:srgbClr val="FF0000"/>
                </a:solidFill>
                <a:latin typeface="Times New Roman"/>
              </a:rPr>
              <a:t>Советы для родителей</a:t>
            </a:r>
            <a:endParaRPr lang="ru-RU" dirty="0">
              <a:solidFill>
                <a:srgbClr val="FF0000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период адаптации не отучайте малыша от вредных привычек – так вы осложните привыкание.</a:t>
            </a:r>
            <a:endParaRPr lang="ru-RU" dirty="0" smtClean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Покупайте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вещи для детского сада вместе с ребенком.</a:t>
            </a:r>
            <a:endParaRPr lang="ru-RU" dirty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Отвечайте на все вопросы ребенка о детском саде.</a:t>
            </a:r>
            <a:endParaRPr lang="ru-RU" dirty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Будьте спокойны и вежливы с ребенком и сотрудниками детского сада – ваше настроение передается малышу!</a:t>
            </a:r>
            <a:endParaRPr lang="ru-RU" dirty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Выработайте единые требования к поведению ребенка с воспитателями – это облегчит ему привыкание к новым условиям.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726140"/>
            <a:ext cx="3436374" cy="473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054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730" y="457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3410" indent="-342900"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613410" indent="-342900"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613410" indent="-342900">
              <a:buFont typeface="Wingdings" pitchFamily="2" charset="2"/>
              <a:buChar char="Ø"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дома и в саду говорите с малышом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спокойно.</a:t>
            </a:r>
            <a:endParaRPr lang="ru-RU" dirty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Пусть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малыша отводит тот родитель или родственник, которым ему легче расстаться.</a:t>
            </a:r>
            <a:endParaRPr lang="ru-RU" dirty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 Обязательно скажите, что вы придёте и обозначьте, когда.</a:t>
            </a:r>
            <a:endParaRPr lang="ru-RU" dirty="0">
              <a:solidFill>
                <a:schemeClr val="tx2"/>
              </a:solidFill>
            </a:endParaRPr>
          </a:p>
          <a:p>
            <a:pPr marL="61341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 У вас должен свой ритуал прощания, после чего вы уходите уверенно.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Поверить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что малыш вовсе не «слабое»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создание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Адаптационная система ребёнка достаточно сильна, чтобы это испытание выдержать. Парадоксально, но факт хорошо, что кроха плачет. Поверьте, у него настоящее горе. Плач - помощник нервной системы, он не</a:t>
            </a:r>
            <a:endParaRPr lang="ru-RU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даёт ей перегружаться. Поэтому не бойтесь детского плача, не сердитесь на ребёнка за нытьё.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3385" y="1028343"/>
            <a:ext cx="56606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b="1" dirty="0">
                <a:solidFill>
                  <a:srgbClr val="FF0000"/>
                </a:solidFill>
                <a:latin typeface="Times New Roman"/>
              </a:rPr>
              <a:t>Призовите на помощь сказку или игру.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Вы можете придумать сказку о том, как мишка пошел в сад. Как ему там понравилось, сначала было неуютно и немного страшно, но он подружился с детьми и воспитателем. Эту сказку вы можете проиграть с игрушками. И в ней ключевым моментом является возвращение мамы за ребёнком. Ни в коем случае не прерывайте повествования. Пока не настанет этот момент.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Поступление в сад – это момент отделение мамы от ребёнка, и это испытание для обоих. У мамы тоже «рвётся сердце», когда она видит, как переживает её малыш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8" y="564776"/>
            <a:ext cx="3055557" cy="4033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472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708212"/>
            <a:ext cx="50829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/>
              </a:rPr>
              <a:t>Главное помните, что это ваш малыш</a:t>
            </a:r>
            <a:r>
              <a:rPr lang="ru-RU" dirty="0" smtClean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Побольше проводите сейчас с ним времени. И вы убедитесь, что это ваш тот же крохотный человечек, который благодаря вам появился на свет.</a:t>
            </a: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Необходимое условие успешной адаптации – согласованность действий родителей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 воспитателей.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FF0000"/>
                </a:solidFill>
                <a:latin typeface="Times New Roman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Picture 6" descr="C:\Documents and Settings\Людмила\Рабочий стол\Хорошо-плохо\малыш с игрушкам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10" y="3605981"/>
            <a:ext cx="3288890" cy="29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575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МАДОУ города Нижневартовска ДС №14 «Солнышко». </vt:lpstr>
      <vt:lpstr>Адаптация - это приспособление организма к изменяющимся внешним условиям. Этот процесс требует больших затрат психической энергии и часто проходит с напряжением.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german</dc:creator>
  <cp:lastModifiedBy>Регина Марсельевна</cp:lastModifiedBy>
  <cp:revision>21</cp:revision>
  <dcterms:created xsi:type="dcterms:W3CDTF">2015-09-27T11:43:10Z</dcterms:created>
  <dcterms:modified xsi:type="dcterms:W3CDTF">2016-03-06T12:35:27Z</dcterms:modified>
</cp:coreProperties>
</file>