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5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6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7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8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19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0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1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04" r:id="rId10"/>
    <p:sldMasterId id="2147483820" r:id="rId11"/>
    <p:sldMasterId id="2147483836" r:id="rId12"/>
    <p:sldMasterId id="2147483852" r:id="rId13"/>
    <p:sldMasterId id="2147483868" r:id="rId14"/>
    <p:sldMasterId id="2147483884" r:id="rId15"/>
    <p:sldMasterId id="2147483900" r:id="rId16"/>
    <p:sldMasterId id="2147483916" r:id="rId17"/>
    <p:sldMasterId id="2147483932" r:id="rId18"/>
    <p:sldMasterId id="2147483948" r:id="rId19"/>
    <p:sldMasterId id="2147483964" r:id="rId20"/>
    <p:sldMasterId id="2147483980" r:id="rId21"/>
    <p:sldMasterId id="2147483996" r:id="rId22"/>
  </p:sldMasterIdLst>
  <p:sldIdLst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F1E9-3614-4C7A-AA91-4C133C10A3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6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25ED-1310-497F-810D-150056A427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078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07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755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409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966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777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43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11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9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072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4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AF63-5865-4299-841A-786E2DB8D68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48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351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53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08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069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906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867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0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72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402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24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50A9-B154-49E2-A55E-044F3E5BBB9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63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292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574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425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86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98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580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590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20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260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8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36BF-4AA9-43C2-80D2-72BF6C97EE3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881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4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716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404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215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372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620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15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316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563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7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3A93-AFC3-45C5-A7D7-E01E48D3DCC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482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232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448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550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357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539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795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246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698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13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F247-B559-41F5-B455-5F5C182E56A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820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199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953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798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032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77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84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95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286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13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1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920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504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046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104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621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103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364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871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211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978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3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959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394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14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013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6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040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591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34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58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587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5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033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876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782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542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03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842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69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915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80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372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2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8381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609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995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0796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660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788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270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659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8467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505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E6FC2-EDB8-418A-8967-8925C93AF5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0310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775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734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0670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932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42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099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902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062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31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6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648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5549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048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795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29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858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403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349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5695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2810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8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820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986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87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031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714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97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9739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067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2424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161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41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7782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469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5187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7865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6021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233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4632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7769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4846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900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26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199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447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6019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2196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926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4766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538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00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9407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385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72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547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18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6735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3403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5922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3456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1392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840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859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9377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47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3608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2822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3933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919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2419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2672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959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2192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5744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2552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3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1414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4173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8013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0197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3966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43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9165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45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922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2543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2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3302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8728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1992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891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437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621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017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4782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9864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8873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56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1570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299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5378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9580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337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6730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297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230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7623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7379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3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D15F-AAA4-4BE1-8D79-CDB2AFF8ED6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6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278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577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9115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1551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5994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9055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621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4956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0811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9654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41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504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4234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067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6428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9741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912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1811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4422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1037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8573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87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2781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2468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8996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8193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2946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8207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4036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421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7829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4683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1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392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67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5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35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82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67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0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A897-CCC1-43B1-A33C-977ACC9560A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4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43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11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3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62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7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79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96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62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E43B-0C58-4A55-8B43-E6271A49BB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83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25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88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09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16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36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69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61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900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39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CEA4-2E06-4AE8-B8F6-107D6F31E0A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9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26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25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50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38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77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07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41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55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37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6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C90F-B545-4FE0-9B1A-5829590723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90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274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69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92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45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28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05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637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877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177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B5DD-A021-4F2C-8642-84E6400DFC7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68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4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86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814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308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519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68C8-6BAB-4338-B8B0-EA62FFBBB7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2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1A7C-90BB-424C-AEA1-1EA3460083A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70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6BF3-1243-439B-958C-A1FEDF6DC5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475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87B0-5333-493C-A125-885EA4ACA4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347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E3C-2496-416E-8B7B-FEF489D53FD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8368-8E15-4244-90BA-E3EDA50AB8E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218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DC7E-1801-4904-B0B8-32A2EF0198C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026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C1FF-0120-4A94-90F7-F3CD9C9E8DA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170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370A-5798-4F1E-88A6-E582754892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09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302F-62A4-40D3-B9C9-6AF16B80F9E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9DE8-E07E-4450-AAF7-8B6E191A844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898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890F-FC57-457A-87B2-79E531C80E9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3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9C46-966C-41BB-9D2A-310BADE4BA0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109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338F-41AB-46E8-8125-8A805238D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C6D-4C2E-4FEF-A2EA-60FCEC7F5F0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985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F8EA-725A-466B-A2C7-9D8832E0660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slideLayout" Target="../slideLayouts/slideLayout29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D5863-B267-4D25-BB57-80AE1FBD43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2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1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5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5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9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3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8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5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2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48BF0-CDA4-4F71-9F9B-DDCE1E7B6D1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8596" y="1142985"/>
            <a:ext cx="7416800" cy="185738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ПРОЕКТ  </a:t>
            </a:r>
          </a:p>
        </p:txBody>
      </p:sp>
      <p:pic>
        <p:nvPicPr>
          <p:cNvPr id="5123" name="Picture 4" descr="C:\Users\777\Desktop\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3933825"/>
            <a:ext cx="40925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777\Desktop\955565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871378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195513" y="2601913"/>
            <a:ext cx="3671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Разработала:- Воспитатель: Шульгина Валентина Константиновна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Зея.      2016г.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871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Центр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 ребенка - детский сад №14</a:t>
            </a:r>
          </a:p>
        </p:txBody>
      </p:sp>
    </p:spTree>
    <p:extLst>
      <p:ext uri="{BB962C8B-B14F-4D97-AF65-F5344CB8AC3E}">
        <p14:creationId xmlns:p14="http://schemas.microsoft.com/office/powerpoint/2010/main" val="254222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smtClean="0">
                <a:latin typeface="Times New Roman" pitchFamily="18" charset="0"/>
              </a:rPr>
              <a:t>«Физическое развитие»</a:t>
            </a:r>
            <a:r>
              <a:rPr lang="ru-RU" smtClean="0"/>
              <a:t> 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42875" y="928688"/>
            <a:ext cx="3357563" cy="5429250"/>
          </a:xfrm>
        </p:spPr>
        <p:txBody>
          <a:bodyPr rtlCol="0">
            <a:normAutofit fontScale="77500" lnSpcReduction="20000"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Пальчиковая игра: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Моя семья.»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«Поможем бабушке» </a:t>
            </a:r>
            <a:b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(наматывание ниток в клубок).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9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Пальчиковая игра: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Апельсин.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1" name="Picture 5" descr="C:\Users\777\Desktop\занятие\20160127_1014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00250"/>
            <a:ext cx="30241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C:\Users\777\Desktop\20160211_1629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985963"/>
            <a:ext cx="5129212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332656"/>
            <a:ext cx="6512511" cy="5182512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mtClean="0"/>
              <a:t>Выводы: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268413"/>
            <a:ext cx="8642350" cy="547370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научились устанавливать родственные связи в семье, называть ближайших родственников. Сформировано обобщающее понятие «семья».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предложено продолжать работать с родословной по мере взросления ребёнка. Рассказать кто кем работает, чем увлекается, интересные события из жизни родственников.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Изучая историю своей семьи и мы узнаем историю своей страны!</a:t>
            </a:r>
          </a:p>
        </p:txBody>
      </p:sp>
    </p:spTree>
    <p:extLst>
      <p:ext uri="{BB962C8B-B14F-4D97-AF65-F5344CB8AC3E}">
        <p14:creationId xmlns:p14="http://schemas.microsoft.com/office/powerpoint/2010/main" val="126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777\Desktop\20160202_094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38137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777\Desktop\20160127_1034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06583">
            <a:off x="4073525" y="3421063"/>
            <a:ext cx="23352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777\Desktop\20160210_0958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200" y="260350"/>
            <a:ext cx="46116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777\Desktop\20160112_095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2535237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C:\Users\777\Desktop\дети\20160112_0957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28625"/>
            <a:ext cx="17653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C:\Users\777\Desktop\занятие\20160127_1036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500438"/>
            <a:ext cx="406876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C:\Users\777\Desktop\занятие\20160127_1034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357188"/>
            <a:ext cx="24574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9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777\Desktop\20160127_134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5588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777\Desktop\20160127_13563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6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777\Desktop\20160211_0947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9001125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777\Desktop\IMG-20160127-WA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8913"/>
            <a:ext cx="83216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777\Desktop\20160211_09445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423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777\Desktop\IMG-20160127-WA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7821612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85750"/>
            <a:ext cx="6511925" cy="49657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Актуальность темы:</a:t>
            </a:r>
            <a:b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7188" y="1071563"/>
            <a:ext cx="8496300" cy="51133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В младшем дошкольном возрасте у детей только начинают формироваться   представления о  семье, её членах, закрепляется представления о занятиях членов семьи, их именах эти знания являются первой ступенью  для   формирования  элементарных представлений о явлениях  общественной жизни. 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Проведя небольшое тестирование, я определила, что не все дети знают: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как зовут родителей (не разделяют понятия «мама» и «имя мамы»),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кем работают их родители и бабушки с дедушками, 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мало кто из детей знает родственные связи,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не понимают кто кому и  кем приходится,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кто старший в семье, кто младший.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	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777\Desktop\20160211_18221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87852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777\Desktop\20160127_1345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9281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9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777\Desktop\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852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789040"/>
            <a:ext cx="8568951" cy="244827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u="sng" dirty="0" smtClean="0"/>
              <a:t>Цель проекта</a:t>
            </a:r>
            <a:r>
              <a:rPr lang="ru-RU" sz="2400" u="sng" dirty="0" smtClean="0"/>
              <a:t>:</a:t>
            </a:r>
            <a:br>
              <a:rPr lang="ru-RU" sz="2400" u="sng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Формирование у детей первоначальных представлений о членах своей семьи, воспитание чувства привязанности и любви к своим  родителям, родственникам.</a:t>
            </a:r>
          </a:p>
        </p:txBody>
      </p:sp>
      <p:pic>
        <p:nvPicPr>
          <p:cNvPr id="7171" name="Picture 4" descr="C:\Users\777\Desktop\121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549275"/>
            <a:ext cx="8953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8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332656"/>
            <a:ext cx="6512511" cy="936104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u="sng" smtClean="0"/>
              <a:t>Задачи проекта: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412875"/>
            <a:ext cx="8424862" cy="3816350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Вызвать положительные эмоции в беседах о семье, развивать умение выражать свои чувства (любовь , нежность, радость);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Познакомить детей с понятиями «семья», «имя», «фамилия»;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Разработать цикл игровых занятий по теме: «семья»;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Составить и провести цикл совместных детско-родительских мероприятий в семейном клубе.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Способствовать активному вовлечению родителей в совместную деятельность с ребёнком в условиях детского сада.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777\Desktop\занятие\20160127_101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600" y="1196975"/>
            <a:ext cx="456406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«Познавательное развитие»</a:t>
            </a:r>
            <a:endParaRPr lang="ru-RU" dirty="0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Цикл бесед на темы: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«Моя семья»</a:t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«Какая у меня мама?»</a:t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«Что мама делает дома?»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«Как мама и папа заботятся о нас?»</a:t>
            </a:r>
          </a:p>
          <a:p>
            <a:r>
              <a:rPr lang="ru-RU" smtClean="0"/>
              <a:t>Рассматривание сюжетной картины: «Семья».</a:t>
            </a:r>
          </a:p>
          <a:p>
            <a:r>
              <a:rPr lang="ru-RU" smtClean="0"/>
              <a:t>  </a:t>
            </a:r>
            <a:br>
              <a:rPr lang="ru-RU" smtClean="0"/>
            </a:br>
            <a:endParaRPr lang="ru-RU" smtClean="0"/>
          </a:p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46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92212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smtClean="0"/>
              <a:t>«</a:t>
            </a:r>
            <a:r>
              <a:rPr lang="ru-RU" sz="2800" smtClean="0"/>
              <a:t>Социально-коммуникативное</a:t>
            </a:r>
            <a:r>
              <a:rPr lang="ru-RU" sz="3200" smtClean="0"/>
              <a:t> развитие»</a:t>
            </a:r>
            <a:r>
              <a:rPr lang="ru-RU" smtClean="0"/>
              <a:t>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42875" y="1071563"/>
            <a:ext cx="5184775" cy="2881312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Беседы: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«Моя семья»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«О бабушках и дедушках»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Сюжетно-ролевая игра: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«Мама варит обед».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Д/и: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«Раз, два, три, четыре, пять…. про кого хочу сказать.»</a:t>
            </a:r>
          </a:p>
        </p:txBody>
      </p:sp>
      <p:pic>
        <p:nvPicPr>
          <p:cNvPr id="10244" name="Picture 4" descr="C:\Users\777\Desktop\20160127_101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504348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777\Desktop\занятие\20160127_105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144588"/>
            <a:ext cx="388778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0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51216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«Речевое развитие» 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11267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3"/>
          </p:nvPr>
        </p:nvSpPr>
        <p:spPr>
          <a:xfrm>
            <a:off x="3924300" y="1557338"/>
            <a:ext cx="5111750" cy="4967287"/>
          </a:xfrm>
        </p:spPr>
        <p:txBody>
          <a:bodyPr/>
          <a:lstStyle/>
          <a:p>
            <a:r>
              <a:rPr lang="ru-RU" b="1" smtClean="0"/>
              <a:t>Мы читали:</a:t>
            </a:r>
          </a:p>
          <a:p>
            <a:r>
              <a:rPr lang="ru-RU" smtClean="0"/>
              <a:t>Рассказ М. Матвеева «Синяя чашка».</a:t>
            </a:r>
          </a:p>
          <a:p>
            <a:r>
              <a:rPr lang="ru-RU" smtClean="0"/>
              <a:t>Рассказ «Как Вовка бабушек выручал».</a:t>
            </a:r>
          </a:p>
          <a:p>
            <a:r>
              <a:rPr lang="ru-RU" smtClean="0"/>
              <a:t>Стихотворения А. Барто «У бабушке дрожат руки».</a:t>
            </a:r>
          </a:p>
          <a:p>
            <a:r>
              <a:rPr lang="ru-RU" smtClean="0"/>
              <a:t>Рассказ В. Белова «Мамина дочка».</a:t>
            </a:r>
          </a:p>
          <a:p>
            <a:r>
              <a:rPr lang="ru-RU" smtClean="0"/>
              <a:t>Рассказ Л. Толстова «Старый дед и внучек».</a:t>
            </a:r>
          </a:p>
          <a:p>
            <a:r>
              <a:rPr lang="ru-RU" smtClean="0"/>
              <a:t>Сказки: «Гуси-лебеди» ,</a:t>
            </a:r>
            <a:br>
              <a:rPr lang="ru-RU" smtClean="0"/>
            </a:br>
            <a:r>
              <a:rPr lang="ru-RU" smtClean="0"/>
              <a:t>«Сестрица Алёнушка и братец Иванушка».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989138"/>
            <a:ext cx="3887788" cy="4608512"/>
          </a:xfrm>
          <a:noFill/>
        </p:spPr>
      </p:pic>
    </p:spTree>
    <p:extLst>
      <p:ext uri="{BB962C8B-B14F-4D97-AF65-F5344CB8AC3E}">
        <p14:creationId xmlns:p14="http://schemas.microsoft.com/office/powerpoint/2010/main" val="34629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5184576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latin typeface="Times New Roman" pitchFamily="18" charset="0"/>
              </a:rPr>
              <a:t>«Речевое развитие»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700213"/>
            <a:ext cx="360045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Д/и: </a:t>
            </a:r>
            <a:r>
              <a:rPr lang="ru-RU" sz="1800" dirty="0" smtClean="0"/>
              <a:t>«Закончи предложение»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Д/и: </a:t>
            </a:r>
            <a:r>
              <a:rPr lang="ru-RU" sz="1800" dirty="0" smtClean="0"/>
              <a:t>«Назови ласково»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Д/и: </a:t>
            </a:r>
            <a:r>
              <a:rPr lang="ru-RU" sz="1800" dirty="0" smtClean="0"/>
              <a:t>«Кто старше?»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Д/и: </a:t>
            </a:r>
            <a:r>
              <a:rPr lang="ru-RU" sz="1800" dirty="0" smtClean="0"/>
              <a:t>«Отгадай, о ком я говорю»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Выполнение заданий по генеалогическому дереву.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 smtClean="0"/>
          </a:p>
          <a:p>
            <a:pPr marL="46037" indent="0" eaLnBrk="1" hangingPunct="1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 smtClean="0"/>
          </a:p>
        </p:txBody>
      </p:sp>
      <p:pic>
        <p:nvPicPr>
          <p:cNvPr id="12293" name="Picture 5" descr="C:\Users\777\Desktop\занятие\20160127_10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53276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632848" cy="7406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latin typeface="Times New Roman" pitchFamily="18" charset="0"/>
              </a:rPr>
              <a:t>«Художественно-эстетическое развитие»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5750" y="1000125"/>
            <a:ext cx="3960813" cy="295116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Лепка: «Угощение для бабушки»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Аппликация: «Цветы для мамы»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Рисование: «Солнышко для мамы»</a:t>
            </a:r>
          </a:p>
        </p:txBody>
      </p:sp>
      <p:pic>
        <p:nvPicPr>
          <p:cNvPr id="13316" name="Picture 4" descr="C:\Users\777\Desktop\IMG-20151128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857250"/>
            <a:ext cx="4429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777\Desktop\занятие\20160127_10052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786188"/>
            <a:ext cx="46085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777\Desktop\20160205_0922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41036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9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284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22</vt:i4>
      </vt:variant>
    </vt:vector>
  </HeadingPairs>
  <TitlesOfParts>
    <vt:vector size="44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10_Воздушный поток</vt:lpstr>
      <vt:lpstr>11_Воздушный поток</vt:lpstr>
      <vt:lpstr>12_Воздушный поток</vt:lpstr>
      <vt:lpstr>13_Воздушный поток</vt:lpstr>
      <vt:lpstr>14_Воздушный поток</vt:lpstr>
      <vt:lpstr>15_Воздушный поток</vt:lpstr>
      <vt:lpstr>16_Воздушный поток</vt:lpstr>
      <vt:lpstr>17_Воздушный поток</vt:lpstr>
      <vt:lpstr>18_Воздушный поток</vt:lpstr>
      <vt:lpstr>19_Воздушный поток</vt:lpstr>
      <vt:lpstr>20_Воздушный поток</vt:lpstr>
      <vt:lpstr>21_Воздушный поток</vt:lpstr>
      <vt:lpstr>   ПРОЕКТ  </vt:lpstr>
      <vt:lpstr>Актуальность темы: </vt:lpstr>
      <vt:lpstr>Цель проекта:    Формирование у детей первоначальных представлений о членах своей семьи, воспитание чувства привязанности и любви к своим  родителям, родственникам.</vt:lpstr>
      <vt:lpstr>Задачи проекта: </vt:lpstr>
      <vt:lpstr>«Познавательное развитие»</vt:lpstr>
      <vt:lpstr>«Социально-коммуникативное развитие» </vt:lpstr>
      <vt:lpstr>  «Речевое развитие»   </vt:lpstr>
      <vt:lpstr>«Речевое развитие»</vt:lpstr>
      <vt:lpstr>«Художественно-эстетическое развитие»  </vt:lpstr>
      <vt:lpstr>«Физическое развитие» </vt:lpstr>
      <vt:lpstr>Выводы: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ПРОЕКТ  </dc:title>
  <dc:creator>Michno</dc:creator>
  <cp:lastModifiedBy>Michno</cp:lastModifiedBy>
  <cp:revision>2</cp:revision>
  <dcterms:created xsi:type="dcterms:W3CDTF">2016-03-04T10:42:47Z</dcterms:created>
  <dcterms:modified xsi:type="dcterms:W3CDTF">2016-03-04T10:51:50Z</dcterms:modified>
</cp:coreProperties>
</file>