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1" r:id="rId5"/>
    <p:sldId id="262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70456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0226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41518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7867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2676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3443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27842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9253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7739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4739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00307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56131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microsoft.com/office/2007/relationships/hdphoto" Target="../media/hdphoto2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microsoft.com/office/2007/relationships/hdphoto" Target="../media/hdphoto20.wdp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microsoft.com/office/2007/relationships/hdphoto" Target="../media/hdphoto2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microsoft.com/office/2007/relationships/hdphoto" Target="../media/hdphoto25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microsoft.com/office/2007/relationships/hdphoto" Target="../media/hdphoto24.wdp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microsoft.com/office/2007/relationships/hdphoto" Target="../media/hdphoto27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microsoft.com/office/2007/relationships/hdphoto" Target="../media/hdphoto26.wdp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6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8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7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microsoft.com/office/2007/relationships/hdphoto" Target="../media/hdphoto9.wdp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microsoft.com/office/2007/relationships/hdphoto" Target="../media/hdphoto14.wdp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microsoft.com/office/2007/relationships/hdphoto" Target="../media/hdphoto15.wdp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microsoft.com/office/2007/relationships/hdphoto" Target="../media/hdphoto17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microsoft.com/office/2007/relationships/hdphoto" Target="../media/hdphoto16.wdp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microsoft.com/office/2007/relationships/hdphoto" Target="../media/hdphoto19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microsoft.com/office/2007/relationships/hdphoto" Target="../media/hdphoto18.wdp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" y="0"/>
            <a:ext cx="913790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39198" y="1484784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Артикуляционная гимнастика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39952" y="3501008"/>
            <a:ext cx="18312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Выполнила: </a:t>
            </a:r>
          </a:p>
          <a:p>
            <a:r>
              <a:rPr lang="ru-RU" dirty="0" smtClean="0"/>
              <a:t>Учитель-логопед</a:t>
            </a:r>
          </a:p>
          <a:p>
            <a:r>
              <a:rPr lang="ru-RU" dirty="0" smtClean="0"/>
              <a:t>Калужских Н.П.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429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7" y="3429000"/>
            <a:ext cx="3563844" cy="3349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2136339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ЧАШКА</a:t>
            </a:r>
          </a:p>
          <a:p>
            <a:endParaRPr lang="ru-RU" dirty="0"/>
          </a:p>
          <a:p>
            <a:pPr algn="ctr"/>
            <a:endParaRPr lang="ru-RU" dirty="0" smtClean="0">
              <a:solidFill>
                <a:srgbClr val="0070C0"/>
              </a:solidFill>
            </a:endParaRPr>
          </a:p>
          <a:p>
            <a:pPr algn="ctr"/>
            <a:endParaRPr lang="ru-RU" dirty="0">
              <a:solidFill>
                <a:srgbClr val="0070C0"/>
              </a:solidFill>
            </a:endParaRPr>
          </a:p>
          <a:p>
            <a:pPr algn="ctr"/>
            <a:endParaRPr lang="ru-RU" dirty="0" smtClean="0">
              <a:solidFill>
                <a:srgbClr val="0070C0"/>
              </a:solidFill>
            </a:endParaRPr>
          </a:p>
          <a:p>
            <a:pPr algn="ctr"/>
            <a:endParaRPr lang="ru-RU" dirty="0">
              <a:solidFill>
                <a:srgbClr val="0070C0"/>
              </a:solidFill>
            </a:endParaRPr>
          </a:p>
          <a:p>
            <a:pPr algn="ctr"/>
            <a:endParaRPr lang="ru-RU" dirty="0" smtClean="0">
              <a:solidFill>
                <a:srgbClr val="0070C0"/>
              </a:solidFill>
            </a:endParaRPr>
          </a:p>
          <a:p>
            <a:pPr algn="ctr"/>
            <a:endParaRPr lang="ru-RU" dirty="0">
              <a:solidFill>
                <a:srgbClr val="0070C0"/>
              </a:solidFill>
            </a:endParaRPr>
          </a:p>
          <a:p>
            <a:pPr algn="ctr"/>
            <a:endParaRPr lang="ru-RU" dirty="0" smtClean="0">
              <a:solidFill>
                <a:srgbClr val="0070C0"/>
              </a:solidFill>
            </a:endParaRPr>
          </a:p>
          <a:p>
            <a:pPr algn="ctr"/>
            <a:r>
              <a:rPr lang="ru-RU" dirty="0" smtClean="0">
                <a:solidFill>
                  <a:srgbClr val="0070C0"/>
                </a:solidFill>
              </a:rPr>
              <a:t>Наливает </a:t>
            </a:r>
            <a:r>
              <a:rPr lang="ru-RU" dirty="0">
                <a:solidFill>
                  <a:srgbClr val="0070C0"/>
                </a:solidFill>
              </a:rPr>
              <a:t>кошка чай</a:t>
            </a:r>
            <a:r>
              <a:rPr lang="ru-RU" dirty="0" smtClean="0">
                <a:solidFill>
                  <a:srgbClr val="0070C0"/>
                </a:solidFill>
              </a:rPr>
              <a:t>,</a:t>
            </a:r>
            <a:endParaRPr lang="ru-RU" dirty="0">
              <a:solidFill>
                <a:srgbClr val="0070C0"/>
              </a:solidFill>
            </a:endParaRPr>
          </a:p>
          <a:p>
            <a:pPr algn="ctr"/>
            <a:r>
              <a:rPr lang="ru-RU" dirty="0">
                <a:solidFill>
                  <a:srgbClr val="0070C0"/>
                </a:solidFill>
              </a:rPr>
              <a:t>Чашку быстро подставляй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  <a:endParaRPr lang="ru-RU" dirty="0">
              <a:solidFill>
                <a:srgbClr val="0070C0"/>
              </a:solidFill>
            </a:endParaRPr>
          </a:p>
          <a:p>
            <a:pPr algn="ctr"/>
            <a:r>
              <a:rPr lang="ru-RU" dirty="0">
                <a:solidFill>
                  <a:srgbClr val="0070C0"/>
                </a:solidFill>
              </a:rPr>
              <a:t>Чтобы чай не расплескался</a:t>
            </a:r>
            <a:r>
              <a:rPr lang="ru-RU" dirty="0" smtClean="0">
                <a:solidFill>
                  <a:srgbClr val="0070C0"/>
                </a:solidFill>
              </a:rPr>
              <a:t>,</a:t>
            </a:r>
            <a:endParaRPr lang="ru-RU" dirty="0">
              <a:solidFill>
                <a:srgbClr val="0070C0"/>
              </a:solidFill>
            </a:endParaRPr>
          </a:p>
          <a:p>
            <a:pPr algn="ctr"/>
            <a:r>
              <a:rPr lang="ru-RU" dirty="0">
                <a:solidFill>
                  <a:srgbClr val="0070C0"/>
                </a:solidFill>
              </a:rPr>
              <a:t>Язычок наверх поднялся.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3243" y1="14563" x2="43243" y2="14563"/>
                        <a14:foregroundMark x1="47973" y1="15534" x2="47973" y2="15534"/>
                        <a14:foregroundMark x1="49324" y1="15534" x2="49324" y2="15534"/>
                        <a14:foregroundMark x1="58108" y1="16505" x2="58108" y2="16505"/>
                        <a14:foregroundMark x1="64865" y1="17476" x2="64865" y2="17476"/>
                        <a14:foregroundMark x1="69595" y1="17476" x2="69595" y2="17476"/>
                        <a14:foregroundMark x1="41216" y1="15534" x2="41216" y2="15534"/>
                        <a14:foregroundMark x1="37838" y1="15534" x2="37838" y2="15534"/>
                        <a14:foregroundMark x1="35811" y1="14563" x2="35811" y2="14563"/>
                        <a14:foregroundMark x1="28378" y1="12621" x2="28378" y2="12621"/>
                        <a14:foregroundMark x1="10811" y1="21359" x2="10811" y2="21359"/>
                        <a14:foregroundMark x1="17568" y1="15534" x2="17568" y2="15534"/>
                        <a14:foregroundMark x1="14865" y1="14563" x2="12162" y2="14563"/>
                        <a14:foregroundMark x1="10811" y1="14563" x2="10811" y2="14563"/>
                        <a14:backgroundMark x1="88514" y1="89320" x2="88514" y2="893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45224"/>
            <a:ext cx="14097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0" b="99722" l="781" r="100000">
                        <a14:backgroundMark x1="8594" y1="64861" x2="8594" y2="64861"/>
                        <a14:backgroundMark x1="94688" y1="64306" x2="94688" y2="643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3" y="3261213"/>
            <a:ext cx="2376265" cy="1377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6141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1582341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ГОРКА</a:t>
            </a:r>
          </a:p>
          <a:p>
            <a:endParaRPr lang="ru-RU" dirty="0"/>
          </a:p>
          <a:p>
            <a:pPr algn="ctr"/>
            <a:endParaRPr lang="ru-RU" dirty="0" smtClean="0">
              <a:solidFill>
                <a:srgbClr val="0070C0"/>
              </a:solidFill>
            </a:endParaRPr>
          </a:p>
          <a:p>
            <a:pPr algn="ctr"/>
            <a:endParaRPr lang="ru-RU" dirty="0">
              <a:solidFill>
                <a:srgbClr val="0070C0"/>
              </a:solidFill>
            </a:endParaRPr>
          </a:p>
          <a:p>
            <a:pPr algn="ctr"/>
            <a:endParaRPr lang="ru-RU" dirty="0" smtClean="0">
              <a:solidFill>
                <a:srgbClr val="0070C0"/>
              </a:solidFill>
            </a:endParaRPr>
          </a:p>
          <a:p>
            <a:pPr algn="ctr"/>
            <a:endParaRPr lang="ru-RU" dirty="0">
              <a:solidFill>
                <a:srgbClr val="0070C0"/>
              </a:solidFill>
            </a:endParaRPr>
          </a:p>
          <a:p>
            <a:pPr algn="ctr"/>
            <a:endParaRPr lang="ru-RU" dirty="0" smtClean="0">
              <a:solidFill>
                <a:srgbClr val="0070C0"/>
              </a:solidFill>
            </a:endParaRPr>
          </a:p>
          <a:p>
            <a:pPr algn="ctr"/>
            <a:endParaRPr lang="ru-RU" dirty="0">
              <a:solidFill>
                <a:srgbClr val="0070C0"/>
              </a:solidFill>
            </a:endParaRPr>
          </a:p>
          <a:p>
            <a:pPr algn="ctr"/>
            <a:endParaRPr lang="ru-RU" dirty="0" smtClean="0">
              <a:solidFill>
                <a:srgbClr val="0070C0"/>
              </a:solidFill>
            </a:endParaRPr>
          </a:p>
          <a:p>
            <a:pPr algn="ctr"/>
            <a:endParaRPr lang="ru-RU" dirty="0" smtClean="0">
              <a:solidFill>
                <a:srgbClr val="0070C0"/>
              </a:solidFill>
            </a:endParaRPr>
          </a:p>
          <a:p>
            <a:pPr algn="ctr"/>
            <a:r>
              <a:rPr lang="ru-RU" dirty="0" smtClean="0">
                <a:solidFill>
                  <a:srgbClr val="0070C0"/>
                </a:solidFill>
              </a:rPr>
              <a:t>В </a:t>
            </a:r>
            <a:r>
              <a:rPr lang="ru-RU" dirty="0">
                <a:solidFill>
                  <a:srgbClr val="0070C0"/>
                </a:solidFill>
              </a:rPr>
              <a:t>зимний солнечный </a:t>
            </a:r>
            <a:r>
              <a:rPr lang="ru-RU" dirty="0" smtClean="0">
                <a:solidFill>
                  <a:srgbClr val="0070C0"/>
                </a:solidFill>
              </a:rPr>
              <a:t>денёк</a:t>
            </a:r>
            <a:endParaRPr lang="ru-RU" dirty="0">
              <a:solidFill>
                <a:srgbClr val="0070C0"/>
              </a:solidFill>
            </a:endParaRPr>
          </a:p>
          <a:p>
            <a:pPr algn="ctr"/>
            <a:r>
              <a:rPr lang="ru-RU" dirty="0">
                <a:solidFill>
                  <a:srgbClr val="0070C0"/>
                </a:solidFill>
              </a:rPr>
              <a:t>Горку ледяную</a:t>
            </a:r>
            <a:r>
              <a:rPr lang="ru-RU" dirty="0" smtClean="0">
                <a:solidFill>
                  <a:srgbClr val="0070C0"/>
                </a:solidFill>
              </a:rPr>
              <a:t>,</a:t>
            </a:r>
            <a:endParaRPr lang="ru-RU" dirty="0">
              <a:solidFill>
                <a:srgbClr val="0070C0"/>
              </a:solidFill>
            </a:endParaRPr>
          </a:p>
          <a:p>
            <a:pPr algn="ctr"/>
            <a:r>
              <a:rPr lang="ru-RU" dirty="0">
                <a:solidFill>
                  <a:srgbClr val="0070C0"/>
                </a:solidFill>
              </a:rPr>
              <a:t>Сделали мы во дворе</a:t>
            </a:r>
            <a:r>
              <a:rPr lang="ru-RU" dirty="0" smtClean="0">
                <a:solidFill>
                  <a:srgbClr val="0070C0"/>
                </a:solidFill>
              </a:rPr>
              <a:t>,</a:t>
            </a:r>
            <a:endParaRPr lang="ru-RU" dirty="0">
              <a:solidFill>
                <a:srgbClr val="0070C0"/>
              </a:solidFill>
            </a:endParaRPr>
          </a:p>
          <a:p>
            <a:pPr algn="ctr"/>
            <a:r>
              <a:rPr lang="ru-RU" dirty="0">
                <a:solidFill>
                  <a:srgbClr val="0070C0"/>
                </a:solidFill>
              </a:rPr>
              <a:t>Скользкую такую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  <a:endParaRPr lang="ru-RU" dirty="0">
              <a:solidFill>
                <a:srgbClr val="0070C0"/>
              </a:solidFill>
            </a:endParaRPr>
          </a:p>
          <a:p>
            <a:pPr algn="ctr"/>
            <a:r>
              <a:rPr lang="ru-RU" dirty="0">
                <a:solidFill>
                  <a:srgbClr val="0070C0"/>
                </a:solidFill>
              </a:rPr>
              <a:t>Будем весело играть</a:t>
            </a:r>
            <a:r>
              <a:rPr lang="ru-RU" dirty="0" smtClean="0">
                <a:solidFill>
                  <a:srgbClr val="0070C0"/>
                </a:solidFill>
              </a:rPr>
              <a:t>,</a:t>
            </a:r>
            <a:endParaRPr lang="ru-RU" dirty="0">
              <a:solidFill>
                <a:srgbClr val="0070C0"/>
              </a:solidFill>
            </a:endParaRPr>
          </a:p>
          <a:p>
            <a:pPr algn="ctr"/>
            <a:r>
              <a:rPr lang="ru-RU" dirty="0">
                <a:solidFill>
                  <a:srgbClr val="0070C0"/>
                </a:solidFill>
              </a:rPr>
              <a:t>Не придётся нам скучать.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7" y="3429000"/>
            <a:ext cx="3563844" cy="3349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8333" y1="54545" x2="8333" y2="54545"/>
                        <a14:foregroundMark x1="19167" y1="57386" x2="19167" y2="57386"/>
                        <a14:foregroundMark x1="18333" y1="57386" x2="16944" y2="57386"/>
                        <a14:backgroundMark x1="4444" y1="25568" x2="4444" y2="255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771" y="2276872"/>
            <a:ext cx="2156366" cy="2108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9172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2136339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ВКУСНОЕ ВАРЕНЬЕ</a:t>
            </a:r>
          </a:p>
          <a:p>
            <a:endParaRPr lang="ru-RU" dirty="0"/>
          </a:p>
          <a:p>
            <a:pPr algn="ctr"/>
            <a:endParaRPr lang="ru-RU" dirty="0" smtClean="0">
              <a:solidFill>
                <a:srgbClr val="0070C0"/>
              </a:solidFill>
            </a:endParaRPr>
          </a:p>
          <a:p>
            <a:pPr algn="ctr"/>
            <a:endParaRPr lang="ru-RU" dirty="0">
              <a:solidFill>
                <a:srgbClr val="0070C0"/>
              </a:solidFill>
            </a:endParaRPr>
          </a:p>
          <a:p>
            <a:pPr algn="ctr"/>
            <a:endParaRPr lang="ru-RU" dirty="0" smtClean="0">
              <a:solidFill>
                <a:srgbClr val="0070C0"/>
              </a:solidFill>
            </a:endParaRPr>
          </a:p>
          <a:p>
            <a:pPr algn="ctr"/>
            <a:endParaRPr lang="ru-RU" dirty="0">
              <a:solidFill>
                <a:srgbClr val="0070C0"/>
              </a:solidFill>
            </a:endParaRPr>
          </a:p>
          <a:p>
            <a:pPr algn="ctr"/>
            <a:endParaRPr lang="ru-RU" dirty="0" smtClean="0">
              <a:solidFill>
                <a:srgbClr val="0070C0"/>
              </a:solidFill>
            </a:endParaRPr>
          </a:p>
          <a:p>
            <a:pPr algn="ctr"/>
            <a:endParaRPr lang="ru-RU" dirty="0">
              <a:solidFill>
                <a:srgbClr val="0070C0"/>
              </a:solidFill>
            </a:endParaRPr>
          </a:p>
          <a:p>
            <a:pPr algn="ctr"/>
            <a:endParaRPr lang="ru-RU" dirty="0" smtClean="0">
              <a:solidFill>
                <a:srgbClr val="0070C0"/>
              </a:solidFill>
            </a:endParaRPr>
          </a:p>
          <a:p>
            <a:pPr algn="ctr"/>
            <a:r>
              <a:rPr lang="ru-RU" dirty="0" smtClean="0">
                <a:solidFill>
                  <a:srgbClr val="0070C0"/>
                </a:solidFill>
              </a:rPr>
              <a:t>Пчёлка </a:t>
            </a:r>
            <a:r>
              <a:rPr lang="ru-RU" dirty="0">
                <a:solidFill>
                  <a:srgbClr val="0070C0"/>
                </a:solidFill>
              </a:rPr>
              <a:t>ЖУ по </a:t>
            </a:r>
            <a:r>
              <a:rPr lang="ru-RU" dirty="0" smtClean="0">
                <a:solidFill>
                  <a:srgbClr val="0070C0"/>
                </a:solidFill>
              </a:rPr>
              <a:t>воскресеньям</a:t>
            </a:r>
            <a:endParaRPr lang="ru-RU" dirty="0">
              <a:solidFill>
                <a:srgbClr val="0070C0"/>
              </a:solidFill>
            </a:endParaRPr>
          </a:p>
          <a:p>
            <a:pPr algn="ctr"/>
            <a:r>
              <a:rPr lang="ru-RU" dirty="0">
                <a:solidFill>
                  <a:srgbClr val="0070C0"/>
                </a:solidFill>
              </a:rPr>
              <a:t>Ест вишнёвое варенье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  <a:endParaRPr lang="ru-RU" dirty="0">
              <a:solidFill>
                <a:srgbClr val="0070C0"/>
              </a:solidFill>
            </a:endParaRPr>
          </a:p>
          <a:p>
            <a:pPr algn="ctr"/>
            <a:r>
              <a:rPr lang="ru-RU" dirty="0">
                <a:solidFill>
                  <a:srgbClr val="0070C0"/>
                </a:solidFill>
              </a:rPr>
              <a:t>Очень вкусное варенье</a:t>
            </a:r>
            <a:r>
              <a:rPr lang="ru-RU" dirty="0" smtClean="0">
                <a:solidFill>
                  <a:srgbClr val="0070C0"/>
                </a:solidFill>
              </a:rPr>
              <a:t>,</a:t>
            </a:r>
            <a:endParaRPr lang="ru-RU" dirty="0">
              <a:solidFill>
                <a:srgbClr val="0070C0"/>
              </a:solidFill>
            </a:endParaRPr>
          </a:p>
          <a:p>
            <a:pPr algn="ctr"/>
            <a:r>
              <a:rPr lang="ru-RU" dirty="0">
                <a:solidFill>
                  <a:srgbClr val="0070C0"/>
                </a:solidFill>
              </a:rPr>
              <a:t>Жаль, не скоро воскресенье.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7" y="3429000"/>
            <a:ext cx="3563844" cy="3349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99535" l="0" r="99167">
                        <a14:foregroundMark x1="61111" y1="43256" x2="61111" y2="43256"/>
                        <a14:foregroundMark x1="75278" y1="40465" x2="75278" y2="40465"/>
                        <a14:backgroundMark x1="25556" y1="7442" x2="25556" y2="74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589240"/>
            <a:ext cx="1573211" cy="939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556" b="100000" l="781" r="100000">
                        <a14:backgroundMark x1="7500" y1="53333" x2="7500" y2="5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140968"/>
            <a:ext cx="2579469" cy="1586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8530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97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1028343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3600" b="1" dirty="0">
                <a:solidFill>
                  <a:srgbClr val="FF0000"/>
                </a:solidFill>
              </a:rPr>
              <a:t>БАРАБАНЩИК</a:t>
            </a:r>
          </a:p>
          <a:p>
            <a:endParaRPr lang="ru-RU" dirty="0"/>
          </a:p>
          <a:p>
            <a:pPr algn="ctr"/>
            <a:endParaRPr lang="ru-RU" dirty="0" smtClean="0">
              <a:solidFill>
                <a:srgbClr val="0070C0"/>
              </a:solidFill>
            </a:endParaRPr>
          </a:p>
          <a:p>
            <a:pPr algn="ctr"/>
            <a:endParaRPr lang="ru-RU" dirty="0">
              <a:solidFill>
                <a:srgbClr val="0070C0"/>
              </a:solidFill>
            </a:endParaRPr>
          </a:p>
          <a:p>
            <a:pPr algn="ctr"/>
            <a:endParaRPr lang="ru-RU" dirty="0" smtClean="0">
              <a:solidFill>
                <a:srgbClr val="0070C0"/>
              </a:solidFill>
            </a:endParaRPr>
          </a:p>
          <a:p>
            <a:pPr algn="ctr"/>
            <a:endParaRPr lang="ru-RU" dirty="0">
              <a:solidFill>
                <a:srgbClr val="0070C0"/>
              </a:solidFill>
            </a:endParaRPr>
          </a:p>
          <a:p>
            <a:pPr algn="ctr"/>
            <a:endParaRPr lang="ru-RU" dirty="0" smtClean="0">
              <a:solidFill>
                <a:srgbClr val="0070C0"/>
              </a:solidFill>
            </a:endParaRPr>
          </a:p>
          <a:p>
            <a:pPr algn="ctr"/>
            <a:endParaRPr lang="ru-RU" dirty="0">
              <a:solidFill>
                <a:srgbClr val="0070C0"/>
              </a:solidFill>
            </a:endParaRPr>
          </a:p>
          <a:p>
            <a:pPr algn="ctr"/>
            <a:endParaRPr lang="ru-RU" dirty="0" smtClean="0">
              <a:solidFill>
                <a:srgbClr val="0070C0"/>
              </a:solidFill>
            </a:endParaRPr>
          </a:p>
          <a:p>
            <a:pPr algn="ctr"/>
            <a:endParaRPr lang="ru-RU" dirty="0">
              <a:solidFill>
                <a:srgbClr val="0070C0"/>
              </a:solidFill>
            </a:endParaRPr>
          </a:p>
          <a:p>
            <a:pPr algn="ctr"/>
            <a:r>
              <a:rPr lang="ru-RU" dirty="0" smtClean="0">
                <a:solidFill>
                  <a:srgbClr val="0070C0"/>
                </a:solidFill>
              </a:rPr>
              <a:t>Мама </a:t>
            </a:r>
            <a:r>
              <a:rPr lang="ru-RU" dirty="0">
                <a:solidFill>
                  <a:srgbClr val="0070C0"/>
                </a:solidFill>
              </a:rPr>
              <a:t>с папой </a:t>
            </a:r>
            <a:r>
              <a:rPr lang="ru-RU" dirty="0" smtClean="0">
                <a:solidFill>
                  <a:srgbClr val="0070C0"/>
                </a:solidFill>
              </a:rPr>
              <a:t>подарили</a:t>
            </a:r>
            <a:endParaRPr lang="ru-RU" dirty="0">
              <a:solidFill>
                <a:srgbClr val="0070C0"/>
              </a:solidFill>
            </a:endParaRPr>
          </a:p>
          <a:p>
            <a:pPr algn="ctr"/>
            <a:r>
              <a:rPr lang="ru-RU" dirty="0">
                <a:solidFill>
                  <a:srgbClr val="0070C0"/>
                </a:solidFill>
              </a:rPr>
              <a:t>Тоше новый барабан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  <a:endParaRPr lang="ru-RU" dirty="0">
              <a:solidFill>
                <a:srgbClr val="0070C0"/>
              </a:solidFill>
            </a:endParaRPr>
          </a:p>
          <a:p>
            <a:pPr algn="ctr"/>
            <a:r>
              <a:rPr lang="ru-RU" dirty="0">
                <a:solidFill>
                  <a:srgbClr val="0070C0"/>
                </a:solidFill>
              </a:rPr>
              <a:t>Барабанит он в квартире</a:t>
            </a:r>
            <a:r>
              <a:rPr lang="ru-RU" dirty="0" smtClean="0">
                <a:solidFill>
                  <a:srgbClr val="0070C0"/>
                </a:solidFill>
              </a:rPr>
              <a:t>,</a:t>
            </a:r>
            <a:endParaRPr lang="ru-RU" dirty="0">
              <a:solidFill>
                <a:srgbClr val="0070C0"/>
              </a:solidFill>
            </a:endParaRPr>
          </a:p>
          <a:p>
            <a:pPr algn="ctr"/>
            <a:r>
              <a:rPr lang="ru-RU" dirty="0">
                <a:solidFill>
                  <a:srgbClr val="0070C0"/>
                </a:solidFill>
              </a:rPr>
              <a:t>Залезая на диван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  <a:endParaRPr lang="ru-RU" dirty="0">
              <a:solidFill>
                <a:srgbClr val="0070C0"/>
              </a:solidFill>
            </a:endParaRPr>
          </a:p>
          <a:p>
            <a:pPr algn="ctr"/>
            <a:r>
              <a:rPr lang="ru-RU" dirty="0">
                <a:solidFill>
                  <a:srgbClr val="0070C0"/>
                </a:solidFill>
              </a:rPr>
              <a:t>Барабанит во </a:t>
            </a:r>
            <a:r>
              <a:rPr lang="ru-RU" dirty="0" smtClean="0">
                <a:solidFill>
                  <a:srgbClr val="0070C0"/>
                </a:solidFill>
              </a:rPr>
              <a:t>дворе</a:t>
            </a:r>
            <a:endParaRPr lang="ru-RU" dirty="0">
              <a:solidFill>
                <a:srgbClr val="0070C0"/>
              </a:solidFill>
            </a:endParaRPr>
          </a:p>
          <a:p>
            <a:pPr algn="ctr"/>
            <a:r>
              <a:rPr lang="ru-RU" dirty="0">
                <a:solidFill>
                  <a:srgbClr val="0070C0"/>
                </a:solidFill>
              </a:rPr>
              <a:t>На забаву детворе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  <a:endParaRPr lang="ru-RU" dirty="0">
              <a:solidFill>
                <a:srgbClr val="0070C0"/>
              </a:solidFill>
            </a:endParaRPr>
          </a:p>
          <a:p>
            <a:pPr algn="ctr"/>
            <a:r>
              <a:rPr lang="ru-RU" dirty="0">
                <a:solidFill>
                  <a:srgbClr val="0070C0"/>
                </a:solidFill>
              </a:rPr>
              <a:t>Д-д-д – стучит Антошка</a:t>
            </a:r>
            <a:r>
              <a:rPr lang="ru-RU" dirty="0" smtClean="0">
                <a:solidFill>
                  <a:srgbClr val="0070C0"/>
                </a:solidFill>
              </a:rPr>
              <a:t>,</a:t>
            </a:r>
            <a:endParaRPr lang="ru-RU" dirty="0">
              <a:solidFill>
                <a:srgbClr val="0070C0"/>
              </a:solidFill>
            </a:endParaRPr>
          </a:p>
          <a:p>
            <a:pPr algn="ctr"/>
            <a:r>
              <a:rPr lang="ru-RU" dirty="0">
                <a:solidFill>
                  <a:srgbClr val="0070C0"/>
                </a:solidFill>
              </a:rPr>
              <a:t>Д-д-д, ещё немножко.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7" y="3429000"/>
            <a:ext cx="3563844" cy="3349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16364" y1="21221" x2="16364" y2="212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05834"/>
            <a:ext cx="20955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90826" y1="79911" x2="90826" y2="79911"/>
                        <a14:foregroundMark x1="90826" y1="79911" x2="90826" y2="79911"/>
                        <a14:foregroundMark x1="72936" y1="9375" x2="72936" y2="9375"/>
                        <a14:backgroundMark x1="5505" y1="26786" x2="5505" y2="267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5" y="1844824"/>
            <a:ext cx="20764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874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563"/>
            <a:ext cx="9144000" cy="6969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2996952"/>
            <a:ext cx="6907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Спасибо за внимание!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189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7029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806" b="92778" l="10000" r="90000">
                        <a14:foregroundMark x1="55104" y1="17500" x2="55104" y2="17500"/>
                        <a14:foregroundMark x1="50000" y1="19861" x2="50000" y2="19861"/>
                        <a14:foregroundMark x1="50938" y1="10278" x2="50938" y2="10278"/>
                        <a14:foregroundMark x1="52708" y1="44306" x2="52708" y2="44306"/>
                        <a14:backgroundMark x1="78333" y1="23889" x2="78333" y2="23889"/>
                        <a14:backgroundMark x1="18750" y1="67083" x2="18750" y2="67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204771"/>
            <a:ext cx="3931840" cy="369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37982" y="1637799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sz="3600" b="1" dirty="0">
                <a:solidFill>
                  <a:srgbClr val="FF0000"/>
                </a:solidFill>
              </a:rPr>
              <a:t>ЛЯГУШКИ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dirty="0">
                <a:solidFill>
                  <a:srgbClr val="0070C0"/>
                </a:solidFill>
              </a:rPr>
              <a:t>Посчитав в пруду ракушки</a:t>
            </a:r>
            <a:r>
              <a:rPr lang="ru-RU" dirty="0" smtClean="0">
                <a:solidFill>
                  <a:srgbClr val="0070C0"/>
                </a:solidFill>
              </a:rPr>
              <a:t>,</a:t>
            </a:r>
            <a:endParaRPr lang="ru-RU" dirty="0">
              <a:solidFill>
                <a:srgbClr val="0070C0"/>
              </a:solidFill>
            </a:endParaRPr>
          </a:p>
          <a:p>
            <a:pPr algn="ctr"/>
            <a:r>
              <a:rPr lang="ru-RU" dirty="0">
                <a:solidFill>
                  <a:srgbClr val="0070C0"/>
                </a:solidFill>
              </a:rPr>
              <a:t>Улыбаются лягушки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  <a:endParaRPr lang="ru-RU" dirty="0">
              <a:solidFill>
                <a:srgbClr val="0070C0"/>
              </a:solidFill>
            </a:endParaRPr>
          </a:p>
          <a:p>
            <a:pPr algn="ctr"/>
            <a:r>
              <a:rPr lang="ru-RU" dirty="0">
                <a:solidFill>
                  <a:srgbClr val="0070C0"/>
                </a:solidFill>
              </a:rPr>
              <a:t>Раз, два, три, четыре, пять </a:t>
            </a:r>
            <a:r>
              <a:rPr lang="ru-RU" dirty="0" smtClean="0">
                <a:solidFill>
                  <a:srgbClr val="0070C0"/>
                </a:solidFill>
              </a:rPr>
              <a:t>–</a:t>
            </a:r>
            <a:endParaRPr lang="ru-RU" dirty="0">
              <a:solidFill>
                <a:srgbClr val="0070C0"/>
              </a:solidFill>
            </a:endParaRPr>
          </a:p>
          <a:p>
            <a:pPr algn="ctr"/>
            <a:r>
              <a:rPr lang="ru-RU" dirty="0">
                <a:solidFill>
                  <a:srgbClr val="0070C0"/>
                </a:solidFill>
              </a:rPr>
              <a:t>Начинай и ты считать.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9944" b="89986" l="9916" r="93732">
                        <a14:foregroundMark x1="72872" y1="58039" x2="72872" y2="58039"/>
                        <a14:foregroundMark x1="61179" y1="54443" x2="61179" y2="54443"/>
                        <a14:foregroundMark x1="74181" y1="55078" x2="72498" y2="56417"/>
                        <a14:foregroundMark x1="71562" y1="68477" x2="71562" y2="68477"/>
                        <a14:foregroundMark x1="69411" y1="63893" x2="69411" y2="63893"/>
                        <a14:foregroundMark x1="69878" y1="67207" x2="69878" y2="67207"/>
                        <a14:foregroundMark x1="68101" y1="66220" x2="68101" y2="66220"/>
                        <a14:foregroundMark x1="61646" y1="67489" x2="61646" y2="67489"/>
                        <a14:foregroundMark x1="61646" y1="69817" x2="61646" y2="69817"/>
                        <a14:foregroundMark x1="60337" y1="69464" x2="60337" y2="69464"/>
                        <a14:foregroundMark x1="54256" y1="62271" x2="54256" y2="62271"/>
                        <a14:foregroundMark x1="52947" y1="59309" x2="52947" y2="59309"/>
                        <a14:foregroundMark x1="52011" y1="59027" x2="52011" y2="59027"/>
                        <a14:foregroundMark x1="55940" y1="61001" x2="55940" y2="61001"/>
                        <a14:foregroundMark x1="50327" y1="61001" x2="50327" y2="61001"/>
                        <a14:foregroundMark x1="60711" y1="55712" x2="60711" y2="55712"/>
                        <a14:foregroundMark x1="59869" y1="53738" x2="59869" y2="53738"/>
                        <a14:foregroundMark x1="57250" y1="52750" x2="57250" y2="52750"/>
                        <a14:backgroundMark x1="25164" y1="17066" x2="25164" y2="17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67" y="4509120"/>
            <a:ext cx="1738373" cy="2305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0" b="98319" l="0" r="100000">
                        <a14:backgroundMark x1="3073" y1="9244" x2="3073" y2="92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784" y="2386435"/>
            <a:ext cx="2118431" cy="2112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8466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11760" y="1772816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СЛОНИК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dirty="0">
                <a:solidFill>
                  <a:srgbClr val="0070C0"/>
                </a:solidFill>
              </a:rPr>
              <a:t>Тянет слоник хобот вверх</a:t>
            </a:r>
            <a:r>
              <a:rPr lang="ru-RU" dirty="0" smtClean="0">
                <a:solidFill>
                  <a:srgbClr val="0070C0"/>
                </a:solidFill>
              </a:rPr>
              <a:t>,</a:t>
            </a:r>
            <a:endParaRPr lang="ru-RU" dirty="0">
              <a:solidFill>
                <a:srgbClr val="0070C0"/>
              </a:solidFill>
            </a:endParaRPr>
          </a:p>
          <a:p>
            <a:pPr algn="ctr"/>
            <a:r>
              <a:rPr lang="ru-RU" dirty="0">
                <a:solidFill>
                  <a:srgbClr val="0070C0"/>
                </a:solidFill>
              </a:rPr>
              <a:t>Хочет он достать орех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  <a:endParaRPr lang="ru-RU" dirty="0">
              <a:solidFill>
                <a:srgbClr val="0070C0"/>
              </a:solidFill>
            </a:endParaRPr>
          </a:p>
          <a:p>
            <a:pPr algn="ctr"/>
            <a:r>
              <a:rPr lang="ru-RU" dirty="0">
                <a:solidFill>
                  <a:srgbClr val="0070C0"/>
                </a:solidFill>
              </a:rPr>
              <a:t>Раз, два, три, четыре, пять </a:t>
            </a:r>
            <a:r>
              <a:rPr lang="ru-RU" dirty="0" smtClean="0">
                <a:solidFill>
                  <a:srgbClr val="0070C0"/>
                </a:solidFill>
              </a:rPr>
              <a:t>–</a:t>
            </a:r>
            <a:endParaRPr lang="ru-RU" dirty="0">
              <a:solidFill>
                <a:srgbClr val="0070C0"/>
              </a:solidFill>
            </a:endParaRPr>
          </a:p>
          <a:p>
            <a:pPr algn="ctr"/>
            <a:r>
              <a:rPr lang="ru-RU" dirty="0">
                <a:solidFill>
                  <a:srgbClr val="0070C0"/>
                </a:solidFill>
              </a:rPr>
              <a:t>Надо пробовать опять.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167733"/>
            <a:ext cx="3888681" cy="3655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2188" y1="26667" x2="2188" y2="2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471350"/>
            <a:ext cx="2448272" cy="210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13069" b="100000" l="3670" r="89515">
                        <a14:backgroundMark x1="22018" y1="27327" x2="22018" y2="273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48" y="4005064"/>
            <a:ext cx="1934189" cy="256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0228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2136339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ЛОПАТКА</a:t>
            </a:r>
            <a:endParaRPr lang="ru-RU" dirty="0" smtClean="0">
              <a:solidFill>
                <a:srgbClr val="0070C0"/>
              </a:solidFill>
            </a:endParaRPr>
          </a:p>
          <a:p>
            <a:pPr algn="ctr"/>
            <a:endParaRPr lang="ru-RU" dirty="0">
              <a:solidFill>
                <a:srgbClr val="0070C0"/>
              </a:solidFill>
            </a:endParaRPr>
          </a:p>
          <a:p>
            <a:pPr algn="ctr"/>
            <a:endParaRPr lang="ru-RU" dirty="0">
              <a:solidFill>
                <a:srgbClr val="0070C0"/>
              </a:solidFill>
            </a:endParaRPr>
          </a:p>
          <a:p>
            <a:pPr algn="ctr"/>
            <a:endParaRPr lang="ru-RU" dirty="0" smtClean="0">
              <a:solidFill>
                <a:srgbClr val="0070C0"/>
              </a:solidFill>
            </a:endParaRPr>
          </a:p>
          <a:p>
            <a:pPr algn="ctr"/>
            <a:endParaRPr lang="ru-RU" dirty="0">
              <a:solidFill>
                <a:srgbClr val="0070C0"/>
              </a:solidFill>
            </a:endParaRPr>
          </a:p>
          <a:p>
            <a:pPr algn="ctr"/>
            <a:endParaRPr lang="ru-RU" dirty="0" smtClean="0">
              <a:solidFill>
                <a:srgbClr val="0070C0"/>
              </a:solidFill>
            </a:endParaRPr>
          </a:p>
          <a:p>
            <a:pPr algn="ctr"/>
            <a:endParaRPr lang="ru-RU" dirty="0" smtClean="0">
              <a:solidFill>
                <a:srgbClr val="0070C0"/>
              </a:solidFill>
            </a:endParaRPr>
          </a:p>
          <a:p>
            <a:pPr algn="ctr"/>
            <a:endParaRPr lang="ru-RU" dirty="0">
              <a:solidFill>
                <a:srgbClr val="0070C0"/>
              </a:solidFill>
            </a:endParaRPr>
          </a:p>
          <a:p>
            <a:pPr algn="ctr"/>
            <a:r>
              <a:rPr lang="ru-RU" dirty="0" smtClean="0">
                <a:solidFill>
                  <a:srgbClr val="0070C0"/>
                </a:solidFill>
              </a:rPr>
              <a:t>Чтоб </a:t>
            </a:r>
            <a:r>
              <a:rPr lang="ru-RU" dirty="0">
                <a:solidFill>
                  <a:srgbClr val="0070C0"/>
                </a:solidFill>
              </a:rPr>
              <a:t>в песочнице копать</a:t>
            </a:r>
            <a:r>
              <a:rPr lang="ru-RU" dirty="0" smtClean="0">
                <a:solidFill>
                  <a:srgbClr val="0070C0"/>
                </a:solidFill>
              </a:rPr>
              <a:t>,</a:t>
            </a:r>
            <a:endParaRPr lang="ru-RU" dirty="0">
              <a:solidFill>
                <a:srgbClr val="0070C0"/>
              </a:solidFill>
            </a:endParaRPr>
          </a:p>
          <a:p>
            <a:pPr algn="ctr"/>
            <a:r>
              <a:rPr lang="ru-RU" dirty="0">
                <a:solidFill>
                  <a:srgbClr val="0070C0"/>
                </a:solidFill>
              </a:rPr>
              <a:t>Нам лопатку нужно взять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  <a:endParaRPr lang="ru-RU" dirty="0">
              <a:solidFill>
                <a:srgbClr val="0070C0"/>
              </a:solidFill>
            </a:endParaRPr>
          </a:p>
          <a:p>
            <a:pPr algn="ctr"/>
            <a:r>
              <a:rPr lang="ru-RU" dirty="0">
                <a:solidFill>
                  <a:srgbClr val="0070C0"/>
                </a:solidFill>
              </a:rPr>
              <a:t>Ротик нужно приоткрыть</a:t>
            </a:r>
            <a:r>
              <a:rPr lang="ru-RU" dirty="0" smtClean="0">
                <a:solidFill>
                  <a:srgbClr val="0070C0"/>
                </a:solidFill>
              </a:rPr>
              <a:t>,</a:t>
            </a:r>
            <a:endParaRPr lang="ru-RU" dirty="0">
              <a:solidFill>
                <a:srgbClr val="0070C0"/>
              </a:solidFill>
            </a:endParaRPr>
          </a:p>
          <a:p>
            <a:pPr algn="ctr"/>
            <a:r>
              <a:rPr lang="ru-RU" dirty="0">
                <a:solidFill>
                  <a:srgbClr val="0070C0"/>
                </a:solidFill>
              </a:rPr>
              <a:t>Язык на губку положить.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780928"/>
            <a:ext cx="4181475" cy="392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21798" y1="21629" x2="21798" y2="216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5912">
            <a:off x="-22469" y="5305274"/>
            <a:ext cx="2141413" cy="103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780927"/>
            <a:ext cx="4181475" cy="392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39" y="2780928"/>
            <a:ext cx="4181475" cy="392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0" b="100000" l="156" r="99375">
                        <a14:backgroundMark x1="8438" y1="41667" x2="8438" y2="4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1" y="2864596"/>
            <a:ext cx="2016224" cy="1407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4827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39752" y="1772816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КАЧЕЛИ</a:t>
            </a:r>
            <a:endParaRPr lang="ru-RU" sz="3600" b="1" dirty="0">
              <a:solidFill>
                <a:srgbClr val="FF0000"/>
              </a:solidFill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ctr"/>
            <a:endParaRPr lang="ru-RU" dirty="0" smtClean="0">
              <a:solidFill>
                <a:srgbClr val="0070C0"/>
              </a:solidFill>
            </a:endParaRPr>
          </a:p>
          <a:p>
            <a:pPr algn="ctr"/>
            <a:r>
              <a:rPr lang="ru-RU" dirty="0" smtClean="0">
                <a:solidFill>
                  <a:srgbClr val="0070C0"/>
                </a:solidFill>
              </a:rPr>
              <a:t>На </a:t>
            </a:r>
            <a:r>
              <a:rPr lang="ru-RU" dirty="0">
                <a:solidFill>
                  <a:srgbClr val="0070C0"/>
                </a:solidFill>
              </a:rPr>
              <a:t>площадке, во </a:t>
            </a:r>
            <a:r>
              <a:rPr lang="ru-RU" dirty="0" smtClean="0">
                <a:solidFill>
                  <a:srgbClr val="0070C0"/>
                </a:solidFill>
              </a:rPr>
              <a:t>дворе</a:t>
            </a:r>
            <a:endParaRPr lang="ru-RU" dirty="0">
              <a:solidFill>
                <a:srgbClr val="0070C0"/>
              </a:solidFill>
            </a:endParaRPr>
          </a:p>
          <a:p>
            <a:pPr algn="ctr"/>
            <a:r>
              <a:rPr lang="ru-RU" dirty="0">
                <a:solidFill>
                  <a:srgbClr val="0070C0"/>
                </a:solidFill>
              </a:rPr>
              <a:t>Стоит радость детворе </a:t>
            </a:r>
            <a:r>
              <a:rPr lang="ru-RU" dirty="0" smtClean="0">
                <a:solidFill>
                  <a:srgbClr val="0070C0"/>
                </a:solidFill>
              </a:rPr>
              <a:t>-</a:t>
            </a:r>
            <a:endParaRPr lang="ru-RU" dirty="0">
              <a:solidFill>
                <a:srgbClr val="0070C0"/>
              </a:solidFill>
            </a:endParaRPr>
          </a:p>
          <a:p>
            <a:pPr algn="ctr"/>
            <a:r>
              <a:rPr lang="ru-RU" dirty="0">
                <a:solidFill>
                  <a:srgbClr val="0070C0"/>
                </a:solidFill>
              </a:rPr>
              <a:t>Разноцветные качели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  <a:endParaRPr lang="ru-RU" dirty="0">
              <a:solidFill>
                <a:srgbClr val="0070C0"/>
              </a:solidFill>
            </a:endParaRPr>
          </a:p>
          <a:p>
            <a:pPr algn="ctr"/>
            <a:r>
              <a:rPr lang="ru-RU" dirty="0">
                <a:solidFill>
                  <a:srgbClr val="0070C0"/>
                </a:solidFill>
              </a:rPr>
              <a:t>Вот ребята на них сели</a:t>
            </a:r>
            <a:r>
              <a:rPr lang="ru-RU" dirty="0" smtClean="0">
                <a:solidFill>
                  <a:srgbClr val="0070C0"/>
                </a:solidFill>
              </a:rPr>
              <a:t>,</a:t>
            </a:r>
            <a:endParaRPr lang="ru-RU" dirty="0">
              <a:solidFill>
                <a:srgbClr val="0070C0"/>
              </a:solidFill>
            </a:endParaRPr>
          </a:p>
          <a:p>
            <a:pPr algn="ctr"/>
            <a:r>
              <a:rPr lang="ru-RU" dirty="0">
                <a:solidFill>
                  <a:srgbClr val="0070C0"/>
                </a:solidFill>
              </a:rPr>
              <a:t>Вверх-вниз, вверх-вниз </a:t>
            </a:r>
            <a:r>
              <a:rPr lang="ru-RU" dirty="0" smtClean="0">
                <a:solidFill>
                  <a:srgbClr val="0070C0"/>
                </a:solidFill>
              </a:rPr>
              <a:t>–</a:t>
            </a:r>
            <a:endParaRPr lang="ru-RU" dirty="0">
              <a:solidFill>
                <a:srgbClr val="0070C0"/>
              </a:solidFill>
            </a:endParaRPr>
          </a:p>
          <a:p>
            <a:pPr algn="ctr"/>
            <a:r>
              <a:rPr lang="ru-RU" dirty="0">
                <a:solidFill>
                  <a:srgbClr val="0070C0"/>
                </a:solidFill>
              </a:rPr>
              <a:t>Замечательный сюрприз.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123671"/>
            <a:ext cx="3888681" cy="3655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99298" l="9654" r="98543">
                        <a14:backgroundMark x1="61749" y1="15730" x2="61749" y2="15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50005"/>
            <a:ext cx="2160240" cy="280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564904"/>
            <a:ext cx="1497123" cy="200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5614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2136339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ЧИСТИМ ЗУБКИ</a:t>
            </a:r>
          </a:p>
          <a:p>
            <a:endParaRPr lang="ru-RU" dirty="0"/>
          </a:p>
          <a:p>
            <a:pPr algn="ctr"/>
            <a:endParaRPr lang="ru-RU" dirty="0" smtClean="0">
              <a:solidFill>
                <a:srgbClr val="0070C0"/>
              </a:solidFill>
            </a:endParaRPr>
          </a:p>
          <a:p>
            <a:pPr algn="ctr"/>
            <a:endParaRPr lang="ru-RU" dirty="0">
              <a:solidFill>
                <a:srgbClr val="0070C0"/>
              </a:solidFill>
            </a:endParaRPr>
          </a:p>
          <a:p>
            <a:pPr algn="ctr"/>
            <a:endParaRPr lang="ru-RU" dirty="0" smtClean="0">
              <a:solidFill>
                <a:srgbClr val="0070C0"/>
              </a:solidFill>
            </a:endParaRPr>
          </a:p>
          <a:p>
            <a:pPr algn="ctr"/>
            <a:endParaRPr lang="ru-RU" dirty="0">
              <a:solidFill>
                <a:srgbClr val="0070C0"/>
              </a:solidFill>
            </a:endParaRPr>
          </a:p>
          <a:p>
            <a:pPr algn="ctr"/>
            <a:endParaRPr lang="ru-RU" dirty="0" smtClean="0">
              <a:solidFill>
                <a:srgbClr val="0070C0"/>
              </a:solidFill>
            </a:endParaRPr>
          </a:p>
          <a:p>
            <a:pPr algn="ctr"/>
            <a:endParaRPr lang="ru-RU" dirty="0">
              <a:solidFill>
                <a:srgbClr val="0070C0"/>
              </a:solidFill>
            </a:endParaRPr>
          </a:p>
          <a:p>
            <a:pPr algn="ctr"/>
            <a:endParaRPr lang="ru-RU" dirty="0" smtClean="0">
              <a:solidFill>
                <a:srgbClr val="0070C0"/>
              </a:solidFill>
            </a:endParaRPr>
          </a:p>
          <a:p>
            <a:pPr algn="ctr"/>
            <a:endParaRPr lang="ru-RU" dirty="0" smtClean="0">
              <a:solidFill>
                <a:srgbClr val="0070C0"/>
              </a:solidFill>
            </a:endParaRPr>
          </a:p>
          <a:p>
            <a:pPr algn="ctr"/>
            <a:r>
              <a:rPr lang="ru-RU" dirty="0" smtClean="0">
                <a:solidFill>
                  <a:srgbClr val="0070C0"/>
                </a:solidFill>
              </a:rPr>
              <a:t>Каждый </a:t>
            </a:r>
            <a:r>
              <a:rPr lang="ru-RU" dirty="0">
                <a:solidFill>
                  <a:srgbClr val="0070C0"/>
                </a:solidFill>
              </a:rPr>
              <a:t>день, как и ребята</a:t>
            </a:r>
            <a:r>
              <a:rPr lang="ru-RU" dirty="0" smtClean="0">
                <a:solidFill>
                  <a:srgbClr val="0070C0"/>
                </a:solidFill>
              </a:rPr>
              <a:t>,</a:t>
            </a:r>
            <a:endParaRPr lang="ru-RU" dirty="0">
              <a:solidFill>
                <a:srgbClr val="0070C0"/>
              </a:solidFill>
            </a:endParaRPr>
          </a:p>
          <a:p>
            <a:pPr algn="ctr"/>
            <a:r>
              <a:rPr lang="ru-RU" dirty="0">
                <a:solidFill>
                  <a:srgbClr val="0070C0"/>
                </a:solidFill>
              </a:rPr>
              <a:t>Зубки чистят все зверята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  <a:endParaRPr lang="ru-RU" dirty="0">
              <a:solidFill>
                <a:srgbClr val="0070C0"/>
              </a:solidFill>
            </a:endParaRPr>
          </a:p>
          <a:p>
            <a:pPr algn="ctr"/>
            <a:r>
              <a:rPr lang="ru-RU" dirty="0">
                <a:solidFill>
                  <a:srgbClr val="0070C0"/>
                </a:solidFill>
              </a:rPr>
              <a:t>Вправо-влево щётка ходит</a:t>
            </a:r>
            <a:r>
              <a:rPr lang="ru-RU" dirty="0" smtClean="0">
                <a:solidFill>
                  <a:srgbClr val="0070C0"/>
                </a:solidFill>
              </a:rPr>
              <a:t>,</a:t>
            </a:r>
            <a:endParaRPr lang="ru-RU" dirty="0">
              <a:solidFill>
                <a:srgbClr val="0070C0"/>
              </a:solidFill>
            </a:endParaRPr>
          </a:p>
          <a:p>
            <a:pPr algn="ctr"/>
            <a:r>
              <a:rPr lang="ru-RU" dirty="0">
                <a:solidFill>
                  <a:srgbClr val="0070C0"/>
                </a:solidFill>
              </a:rPr>
              <a:t>Белизну зубам наводит.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7" y="3429000"/>
            <a:ext cx="3563844" cy="3349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4508" b="100000" l="0" r="98419">
                        <a14:backgroundMark x1="1976" y1="21721" x2="1976" y2="21721"/>
                        <a14:backgroundMark x1="23320" y1="5328" x2="23320" y2="53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73442"/>
            <a:ext cx="2016224" cy="1944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767" y="2925166"/>
            <a:ext cx="1602503" cy="2178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4979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2136339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ЛОШАДКА</a:t>
            </a:r>
          </a:p>
          <a:p>
            <a:endParaRPr lang="ru-RU" dirty="0"/>
          </a:p>
          <a:p>
            <a:pPr algn="ctr"/>
            <a:endParaRPr lang="ru-RU" dirty="0" smtClean="0">
              <a:solidFill>
                <a:srgbClr val="0070C0"/>
              </a:solidFill>
            </a:endParaRPr>
          </a:p>
          <a:p>
            <a:pPr algn="ctr"/>
            <a:endParaRPr lang="ru-RU" dirty="0">
              <a:solidFill>
                <a:srgbClr val="0070C0"/>
              </a:solidFill>
            </a:endParaRPr>
          </a:p>
          <a:p>
            <a:pPr algn="ctr"/>
            <a:endParaRPr lang="ru-RU" dirty="0" smtClean="0">
              <a:solidFill>
                <a:srgbClr val="0070C0"/>
              </a:solidFill>
            </a:endParaRPr>
          </a:p>
          <a:p>
            <a:pPr algn="ctr"/>
            <a:endParaRPr lang="ru-RU" dirty="0">
              <a:solidFill>
                <a:srgbClr val="0070C0"/>
              </a:solidFill>
            </a:endParaRPr>
          </a:p>
          <a:p>
            <a:pPr algn="ctr"/>
            <a:endParaRPr lang="ru-RU" dirty="0" smtClean="0">
              <a:solidFill>
                <a:srgbClr val="0070C0"/>
              </a:solidFill>
            </a:endParaRPr>
          </a:p>
          <a:p>
            <a:pPr algn="ctr"/>
            <a:endParaRPr lang="ru-RU" dirty="0">
              <a:solidFill>
                <a:srgbClr val="0070C0"/>
              </a:solidFill>
            </a:endParaRPr>
          </a:p>
          <a:p>
            <a:pPr algn="ctr"/>
            <a:endParaRPr lang="ru-RU" dirty="0" smtClean="0">
              <a:solidFill>
                <a:srgbClr val="0070C0"/>
              </a:solidFill>
            </a:endParaRPr>
          </a:p>
          <a:p>
            <a:pPr algn="ctr"/>
            <a:r>
              <a:rPr lang="ru-RU" dirty="0" smtClean="0">
                <a:solidFill>
                  <a:srgbClr val="0070C0"/>
                </a:solidFill>
              </a:rPr>
              <a:t>Скачет </a:t>
            </a:r>
            <a:r>
              <a:rPr lang="ru-RU" dirty="0">
                <a:solidFill>
                  <a:srgbClr val="0070C0"/>
                </a:solidFill>
              </a:rPr>
              <a:t>белая </a:t>
            </a:r>
            <a:r>
              <a:rPr lang="ru-RU" dirty="0" smtClean="0">
                <a:solidFill>
                  <a:srgbClr val="0070C0"/>
                </a:solidFill>
              </a:rPr>
              <a:t>лошадка</a:t>
            </a:r>
            <a:endParaRPr lang="ru-RU" dirty="0">
              <a:solidFill>
                <a:srgbClr val="0070C0"/>
              </a:solidFill>
            </a:endParaRPr>
          </a:p>
          <a:p>
            <a:pPr algn="ctr"/>
            <a:r>
              <a:rPr lang="ru-RU" dirty="0">
                <a:solidFill>
                  <a:srgbClr val="0070C0"/>
                </a:solidFill>
              </a:rPr>
              <a:t>По дорожке ровной, гладкой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  <a:endParaRPr lang="ru-RU" dirty="0">
              <a:solidFill>
                <a:srgbClr val="0070C0"/>
              </a:solidFill>
            </a:endParaRPr>
          </a:p>
          <a:p>
            <a:pPr algn="ctr"/>
            <a:r>
              <a:rPr lang="ru-RU" dirty="0">
                <a:solidFill>
                  <a:srgbClr val="0070C0"/>
                </a:solidFill>
              </a:rPr>
              <a:t>Цок да цок - стучат копытца</a:t>
            </a:r>
            <a:r>
              <a:rPr lang="ru-RU" dirty="0" smtClean="0">
                <a:solidFill>
                  <a:srgbClr val="0070C0"/>
                </a:solidFill>
              </a:rPr>
              <a:t>,</a:t>
            </a:r>
            <a:endParaRPr lang="ru-RU" dirty="0">
              <a:solidFill>
                <a:srgbClr val="0070C0"/>
              </a:solidFill>
            </a:endParaRPr>
          </a:p>
          <a:p>
            <a:pPr algn="ctr"/>
            <a:r>
              <a:rPr lang="ru-RU" dirty="0">
                <a:solidFill>
                  <a:srgbClr val="0070C0"/>
                </a:solidFill>
              </a:rPr>
              <a:t>Далеко лошадка мчится.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7" y="3429000"/>
            <a:ext cx="3563844" cy="3349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98340" l="1170" r="99220">
                        <a14:backgroundMark x1="75163" y1="12402" x2="75163" y2="124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77310"/>
            <a:ext cx="2088232" cy="2780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924944"/>
            <a:ext cx="1656183" cy="1847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3526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4" y="17515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2136339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ГРИБОК</a:t>
            </a:r>
          </a:p>
          <a:p>
            <a:endParaRPr lang="ru-RU" dirty="0"/>
          </a:p>
          <a:p>
            <a:pPr algn="ctr"/>
            <a:endParaRPr lang="ru-RU" dirty="0" smtClean="0">
              <a:solidFill>
                <a:srgbClr val="0070C0"/>
              </a:solidFill>
            </a:endParaRPr>
          </a:p>
          <a:p>
            <a:pPr algn="ctr"/>
            <a:endParaRPr lang="ru-RU" dirty="0">
              <a:solidFill>
                <a:srgbClr val="0070C0"/>
              </a:solidFill>
            </a:endParaRPr>
          </a:p>
          <a:p>
            <a:pPr algn="ctr"/>
            <a:endParaRPr lang="ru-RU" dirty="0" smtClean="0">
              <a:solidFill>
                <a:srgbClr val="0070C0"/>
              </a:solidFill>
            </a:endParaRPr>
          </a:p>
          <a:p>
            <a:pPr algn="ctr"/>
            <a:endParaRPr lang="ru-RU" dirty="0">
              <a:solidFill>
                <a:srgbClr val="0070C0"/>
              </a:solidFill>
            </a:endParaRPr>
          </a:p>
          <a:p>
            <a:pPr algn="ctr"/>
            <a:endParaRPr lang="ru-RU" dirty="0" smtClean="0">
              <a:solidFill>
                <a:srgbClr val="0070C0"/>
              </a:solidFill>
            </a:endParaRPr>
          </a:p>
          <a:p>
            <a:pPr algn="ctr"/>
            <a:endParaRPr lang="ru-RU" dirty="0" smtClean="0">
              <a:solidFill>
                <a:srgbClr val="0070C0"/>
              </a:solidFill>
            </a:endParaRPr>
          </a:p>
          <a:p>
            <a:pPr algn="ctr"/>
            <a:endParaRPr lang="ru-RU" dirty="0" smtClean="0">
              <a:solidFill>
                <a:srgbClr val="0070C0"/>
              </a:solidFill>
            </a:endParaRPr>
          </a:p>
          <a:p>
            <a:pPr algn="ctr"/>
            <a:r>
              <a:rPr lang="ru-RU" dirty="0" smtClean="0">
                <a:solidFill>
                  <a:srgbClr val="0070C0"/>
                </a:solidFill>
              </a:rPr>
              <a:t>На </a:t>
            </a:r>
            <a:r>
              <a:rPr lang="ru-RU" dirty="0">
                <a:solidFill>
                  <a:srgbClr val="0070C0"/>
                </a:solidFill>
              </a:rPr>
              <a:t>полянке у </a:t>
            </a:r>
            <a:r>
              <a:rPr lang="ru-RU" dirty="0" smtClean="0">
                <a:solidFill>
                  <a:srgbClr val="0070C0"/>
                </a:solidFill>
              </a:rPr>
              <a:t>ручья</a:t>
            </a:r>
            <a:endParaRPr lang="ru-RU" dirty="0">
              <a:solidFill>
                <a:srgbClr val="0070C0"/>
              </a:solidFill>
            </a:endParaRPr>
          </a:p>
          <a:p>
            <a:pPr algn="ctr"/>
            <a:r>
              <a:rPr lang="ru-RU" dirty="0">
                <a:solidFill>
                  <a:srgbClr val="0070C0"/>
                </a:solidFill>
              </a:rPr>
              <a:t>Выросла грибов семья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  <a:endParaRPr lang="ru-RU" dirty="0">
              <a:solidFill>
                <a:srgbClr val="0070C0"/>
              </a:solidFill>
            </a:endParaRPr>
          </a:p>
          <a:p>
            <a:pPr algn="ctr"/>
            <a:r>
              <a:rPr lang="ru-RU" dirty="0">
                <a:solidFill>
                  <a:srgbClr val="0070C0"/>
                </a:solidFill>
              </a:rPr>
              <a:t>Таня с Машей в лес пойдут</a:t>
            </a:r>
            <a:r>
              <a:rPr lang="ru-RU" dirty="0" smtClean="0">
                <a:solidFill>
                  <a:srgbClr val="0070C0"/>
                </a:solidFill>
              </a:rPr>
              <a:t>,</a:t>
            </a:r>
            <a:endParaRPr lang="ru-RU" dirty="0">
              <a:solidFill>
                <a:srgbClr val="0070C0"/>
              </a:solidFill>
            </a:endParaRPr>
          </a:p>
          <a:p>
            <a:pPr algn="ctr"/>
            <a:r>
              <a:rPr lang="ru-RU" dirty="0">
                <a:solidFill>
                  <a:srgbClr val="0070C0"/>
                </a:solidFill>
              </a:rPr>
              <a:t>Все грибочки соберут.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7" y="3429000"/>
            <a:ext cx="3563844" cy="3349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417" b="100000" l="0" r="100000">
                        <a14:foregroundMark x1="65556" y1="87500" x2="65556" y2="87500"/>
                        <a14:foregroundMark x1="50000" y1="86250" x2="50000" y2="86250"/>
                        <a14:foregroundMark x1="40556" y1="86667" x2="40556" y2="86667"/>
                        <a14:foregroundMark x1="33889" y1="87500" x2="33889" y2="87500"/>
                        <a14:foregroundMark x1="25556" y1="87500" x2="25556" y2="87500"/>
                        <a14:foregroundMark x1="19444" y1="87500" x2="19444" y2="87500"/>
                        <a14:foregroundMark x1="77778" y1="86667" x2="77778" y2="86667"/>
                        <a14:foregroundMark x1="85000" y1="87500" x2="85000" y2="85417"/>
                        <a14:foregroundMark x1="85556" y1="79583" x2="85556" y2="79583"/>
                        <a14:foregroundMark x1="87778" y1="62917" x2="87778" y2="62917"/>
                        <a14:foregroundMark x1="95556" y1="65417" x2="95556" y2="65417"/>
                        <a14:foregroundMark x1="21111" y1="60417" x2="21111" y2="60417"/>
                        <a14:foregroundMark x1="18333" y1="71250" x2="18333" y2="71250"/>
                        <a14:backgroundMark x1="9444" y1="6667" x2="9444" y2="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22022"/>
            <a:ext cx="1152128" cy="1536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0" b="100000" l="0" r="99219">
                        <a14:backgroundMark x1="8906" y1="76111" x2="8906" y2="76111"/>
                        <a14:backgroundMark x1="95781" y1="66250" x2="95781" y2="6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996952"/>
            <a:ext cx="2520280" cy="1539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0863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2136339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МАЛЯР</a:t>
            </a:r>
          </a:p>
          <a:p>
            <a:endParaRPr lang="ru-RU" dirty="0"/>
          </a:p>
          <a:p>
            <a:pPr algn="ctr"/>
            <a:endParaRPr lang="ru-RU" dirty="0" smtClean="0">
              <a:solidFill>
                <a:srgbClr val="0070C0"/>
              </a:solidFill>
            </a:endParaRPr>
          </a:p>
          <a:p>
            <a:pPr algn="ctr"/>
            <a:endParaRPr lang="ru-RU" dirty="0">
              <a:solidFill>
                <a:srgbClr val="0070C0"/>
              </a:solidFill>
            </a:endParaRPr>
          </a:p>
          <a:p>
            <a:pPr algn="ctr"/>
            <a:endParaRPr lang="ru-RU" dirty="0" smtClean="0">
              <a:solidFill>
                <a:srgbClr val="0070C0"/>
              </a:solidFill>
            </a:endParaRPr>
          </a:p>
          <a:p>
            <a:pPr algn="ctr"/>
            <a:endParaRPr lang="ru-RU" dirty="0">
              <a:solidFill>
                <a:srgbClr val="0070C0"/>
              </a:solidFill>
            </a:endParaRPr>
          </a:p>
          <a:p>
            <a:pPr algn="ctr"/>
            <a:endParaRPr lang="ru-RU" dirty="0" smtClean="0">
              <a:solidFill>
                <a:srgbClr val="0070C0"/>
              </a:solidFill>
            </a:endParaRPr>
          </a:p>
          <a:p>
            <a:pPr algn="ctr"/>
            <a:endParaRPr lang="ru-RU" dirty="0">
              <a:solidFill>
                <a:srgbClr val="0070C0"/>
              </a:solidFill>
            </a:endParaRPr>
          </a:p>
          <a:p>
            <a:pPr algn="ctr"/>
            <a:r>
              <a:rPr lang="ru-RU" dirty="0" smtClean="0">
                <a:solidFill>
                  <a:srgbClr val="0070C0"/>
                </a:solidFill>
              </a:rPr>
              <a:t>Если </a:t>
            </a:r>
            <a:r>
              <a:rPr lang="ru-RU" dirty="0">
                <a:solidFill>
                  <a:srgbClr val="0070C0"/>
                </a:solidFill>
              </a:rPr>
              <a:t>нужно красить дом</a:t>
            </a:r>
            <a:r>
              <a:rPr lang="ru-RU" dirty="0" smtClean="0">
                <a:solidFill>
                  <a:srgbClr val="0070C0"/>
                </a:solidFill>
              </a:rPr>
              <a:t>,</a:t>
            </a:r>
            <a:endParaRPr lang="ru-RU" dirty="0">
              <a:solidFill>
                <a:srgbClr val="0070C0"/>
              </a:solidFill>
            </a:endParaRPr>
          </a:p>
          <a:p>
            <a:pPr algn="ctr"/>
            <a:r>
              <a:rPr lang="ru-RU" dirty="0">
                <a:solidFill>
                  <a:srgbClr val="0070C0"/>
                </a:solidFill>
              </a:rPr>
              <a:t>Срочно маляра зовём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  <a:endParaRPr lang="ru-RU" dirty="0">
              <a:solidFill>
                <a:srgbClr val="0070C0"/>
              </a:solidFill>
            </a:endParaRPr>
          </a:p>
          <a:p>
            <a:pPr algn="ctr"/>
            <a:r>
              <a:rPr lang="ru-RU" dirty="0">
                <a:solidFill>
                  <a:srgbClr val="0070C0"/>
                </a:solidFill>
              </a:rPr>
              <a:t>Он покрасит всё кругом</a:t>
            </a:r>
            <a:r>
              <a:rPr lang="ru-RU" dirty="0" smtClean="0">
                <a:solidFill>
                  <a:srgbClr val="0070C0"/>
                </a:solidFill>
              </a:rPr>
              <a:t>,</a:t>
            </a:r>
            <a:endParaRPr lang="ru-RU" dirty="0">
              <a:solidFill>
                <a:srgbClr val="0070C0"/>
              </a:solidFill>
            </a:endParaRPr>
          </a:p>
          <a:p>
            <a:pPr algn="ctr"/>
            <a:r>
              <a:rPr lang="ru-RU" dirty="0">
                <a:solidFill>
                  <a:srgbClr val="0070C0"/>
                </a:solidFill>
              </a:rPr>
              <a:t>Будет новеньким наш дом.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7" y="3429000"/>
            <a:ext cx="3563844" cy="3349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264" b="100000" l="0" r="100000">
                        <a14:foregroundMark x1="69492" y1="12929" x2="69492" y2="12929"/>
                        <a14:foregroundMark x1="63983" y1="13456" x2="63983" y2="13456"/>
                        <a14:foregroundMark x1="42797" y1="13193" x2="42797" y2="13193"/>
                        <a14:foregroundMark x1="69915" y1="21900" x2="69915" y2="21900"/>
                        <a14:foregroundMark x1="65254" y1="11082" x2="65254" y2="11082"/>
                        <a14:foregroundMark x1="49576" y1="46438" x2="49576" y2="46438"/>
                        <a14:backgroundMark x1="16102" y1="7124" x2="16102" y2="71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53399"/>
            <a:ext cx="1440160" cy="2429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417" b="100000" l="0" r="100000">
                        <a14:backgroundMark x1="4688" y1="32917" x2="4688" y2="32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964" y="2924944"/>
            <a:ext cx="2172072" cy="1629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0260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205</TotalTime>
  <Words>290</Words>
  <Application>Microsoft Office PowerPoint</Application>
  <PresentationFormat>Экран (4:3)</PresentationFormat>
  <Paragraphs>173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35</cp:revision>
  <dcterms:created xsi:type="dcterms:W3CDTF">2016-03-04T18:35:09Z</dcterms:created>
  <dcterms:modified xsi:type="dcterms:W3CDTF">2016-03-06T17:13:58Z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7637059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D7.0.3</vt:lpwstr>
  </property>
</Properties>
</file>