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0" autoAdjust="0"/>
    <p:restoredTop sz="94660"/>
  </p:normalViewPr>
  <p:slideViewPr>
    <p:cSldViewPr>
      <p:cViewPr varScale="1">
        <p:scale>
          <a:sx n="91" d="100"/>
          <a:sy n="91" d="100"/>
        </p:scale>
        <p:origin x="-96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06.03.2016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ergey\Desktop\pirates_cove_5_l.1200x120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7584" y="1841781"/>
            <a:ext cx="7524328" cy="501621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0"/>
            <a:ext cx="7989512" cy="184482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4000" dirty="0" smtClean="0">
                <a:solidFill>
                  <a:schemeClr val="tx1"/>
                </a:solidFill>
              </a:rPr>
              <a:t>Проект оформления детской игровой площадки в летний период. </a:t>
            </a:r>
            <a:br>
              <a:rPr lang="ru-RU" sz="4000" dirty="0" smtClean="0">
                <a:solidFill>
                  <a:schemeClr val="tx1"/>
                </a:solidFill>
              </a:rPr>
            </a:br>
            <a:r>
              <a:rPr lang="ru-RU" sz="4000" dirty="0" smtClean="0">
                <a:solidFill>
                  <a:schemeClr val="tx1"/>
                </a:solidFill>
              </a:rPr>
              <a:t>«Остров сокровищ»  </a:t>
            </a:r>
            <a:endParaRPr lang="ru-RU" sz="4000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 descr="C:\Users\Sergey\Desktop\ПРАЕКТ\IMG_20150703_09160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528" y="188640"/>
            <a:ext cx="4470540" cy="3169543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460" name="Picture 4" descr="C:\Users\Sergey\Desktop\ПРАЕКТ\05082015128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115616" y="3501008"/>
            <a:ext cx="2808312" cy="3168352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462" name="Picture 6" descr="C:\Users\Sergey\Desktop\ПРАЕКТ\120820151300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942380" y="764703"/>
            <a:ext cx="3878091" cy="5400601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Sergey\Desktop\ПРАЕКТ\05082015128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7544" y="332656"/>
            <a:ext cx="3625081" cy="2719733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483" name="Picture 3" descr="C:\Users\Sergey\Desktop\ПРАЕКТ\17082015132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7544" y="3284984"/>
            <a:ext cx="3600400" cy="3059096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484" name="Picture 4" descr="C:\Users\Sergey\Desktop\ПРАЕКТ\17082015132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499992" y="764704"/>
            <a:ext cx="4288943" cy="4896544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3 этап – заключительный: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692696"/>
            <a:ext cx="8424936" cy="3384376"/>
          </a:xfrm>
        </p:spPr>
        <p:txBody>
          <a:bodyPr>
            <a:normAutofit fontScale="92500" lnSpcReduction="10000"/>
          </a:bodyPr>
          <a:lstStyle/>
          <a:p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уборка территории участка от мусора;</a:t>
            </a:r>
          </a:p>
          <a:p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 участие в конкурсе  «Лучшее оформление игрового участка - «Морские дали» среди групп МАДОУ «Д/с №21»</a:t>
            </a:r>
          </a:p>
          <a:p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оформление фотовыставки;</a:t>
            </a:r>
          </a:p>
          <a:p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презентация на родительском </a:t>
            </a:r>
          </a:p>
          <a:p>
            <a:pPr>
              <a:buNone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    собрании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1507" name="Picture 3" descr="C:\Users\Sergey\Desktop\ДОСТЕЖЕНИЯ\IMG_20160118_1723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2060848"/>
            <a:ext cx="3335525" cy="4608512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305800" cy="792088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Сказка своими руками</a:t>
            </a:r>
            <a:endParaRPr lang="ru-RU" dirty="0"/>
          </a:p>
        </p:txBody>
      </p:sp>
      <p:pic>
        <p:nvPicPr>
          <p:cNvPr id="2050" name="Picture 2" descr="C:\Users\Sergey\Desktop\ПРАЕКТ\IMG_20150702_20043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99592" y="1052736"/>
            <a:ext cx="7344816" cy="5508612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29190" y="2636912"/>
            <a:ext cx="768563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Спасибо за внимание!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91264" cy="151443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Актуальность: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96752"/>
            <a:ext cx="8640960" cy="4749160"/>
          </a:xfrm>
        </p:spPr>
        <p:txBody>
          <a:bodyPr>
            <a:normAutofit/>
          </a:bodyPr>
          <a:lstStyle/>
          <a:p>
            <a:pPr marL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одной из важнейших задач дошкольного воспитания является разностороннее физическое развитие ребенка, создание в дошкольном учреждении благоприятной окружающей среды, которая призвана обеспечить детям возможность развиваться, для этого ее необходимо периодически изменять.</a:t>
            </a:r>
          </a:p>
          <a:p>
            <a:endParaRPr lang="ru-RU" dirty="0"/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052736"/>
            <a:ext cx="8439472" cy="151443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Проблема: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539552" y="1934487"/>
            <a:ext cx="8280920" cy="20313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лагоустройств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детской площадки, которая не соответствовала требованиям и пожеланиям детей и их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родителей.</a:t>
            </a:r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507288" cy="70868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Цель проекта:</a:t>
            </a:r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51520" y="1404771"/>
            <a:ext cx="8568952" cy="397031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оздание эмоционально - благоприятных условий пребывания детей в дошкольном учреждении через благоустройство территории и организацию познавательной, творческой, оздоровительной деятельности детей во время пребывания на воздухе на участках детского сада.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75240" cy="64807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Задачи проекта: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908720"/>
            <a:ext cx="8640960" cy="5616624"/>
          </a:xfrm>
        </p:spPr>
        <p:txBody>
          <a:bodyPr>
            <a:normAutofit fontScale="70000" lnSpcReduction="20000"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улучшить художественное оформление участка;</a:t>
            </a:r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создать свой образ участка на территории ДОУ;</a:t>
            </a:r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повысить творческую активность и сплоченность педагогов, родителей и детей; </a:t>
            </a:r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вовлечь семьи в единое образовательное пространство;</a:t>
            </a:r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создать комфортные условия для развития личности ребёнка;</a:t>
            </a:r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воспитать бережное отношение к природе и к окружающему миру;</a:t>
            </a:r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оснастить игровой  участок нетрадиционным оборудованием для развития физических качеств воспитанников в летний период.</a:t>
            </a:r>
          </a:p>
          <a:p>
            <a:endParaRPr lang="ru-RU" dirty="0"/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Ожидаемый  результат: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5472608"/>
          </a:xfrm>
        </p:spPr>
        <p:txBody>
          <a:bodyPr>
            <a:normAutofit fontScale="62500" lnSpcReduction="20000"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создание условий для отдыха, игры;</a:t>
            </a:r>
          </a:p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создание условий для охраны и укрепления здоровья детей;</a:t>
            </a:r>
          </a:p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удовлетворённость деятельностью дошкольного учреждения со стороны родителей, воспитанников;</a:t>
            </a:r>
          </a:p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создание «своего образа» территории дошкольного учреждения.</a:t>
            </a:r>
          </a:p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приобретение спортивного инвентаря.</a:t>
            </a:r>
          </a:p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оснащение игрового участка нетрадиционным оборудованием для развития физических качеств воспитанников.</a:t>
            </a:r>
          </a:p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оформление игрового участка  согласно темы месяца.</a:t>
            </a:r>
          </a:p>
          <a:p>
            <a:endParaRPr lang="ru-RU" dirty="0"/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1 этап – подготовительный</a:t>
            </a:r>
            <a:r>
              <a:rPr lang="ru-RU" i="1" dirty="0" smtClean="0"/>
              <a:t> 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764704"/>
            <a:ext cx="8784976" cy="609329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привлечь родителей к оформлению участка.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родительское собрание;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анализ состояния участка детского сада и существующих проблем;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разработка проекта воспитателя совместно с родителями;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постановка целей и задач;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определение объема работы;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обсудить с родителями дизайн игровой площадки, согласно заданной тематике;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собрать необходимый бросовый материал для изготовления малых форм и выносного материала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2 этап – основной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980728"/>
            <a:ext cx="8496944" cy="5616624"/>
          </a:xfrm>
        </p:spPr>
        <p:txBody>
          <a:bodyPr>
            <a:normAutofit/>
          </a:bodyPr>
          <a:lstStyle/>
          <a:p>
            <a:pPr lvl="0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окрашена веранда; </a:t>
            </a:r>
          </a:p>
          <a:p>
            <a:pPr lvl="0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эстетически оформлена внутренняя  стена веранды пола в стиле морской тематики;</a:t>
            </a:r>
          </a:p>
          <a:p>
            <a:pPr lvl="0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созданы трафаретов для рисования цифр игры «Остров сокровищ» </a:t>
            </a:r>
          </a:p>
          <a:p>
            <a:pPr lvl="0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созданы постройки для занятия спортом: баскетбольное кольцо, бум – для упражнений в равновесии, кольца для метания мячей. </a:t>
            </a:r>
          </a:p>
          <a:p>
            <a:pPr lvl="0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создание лебедя  из старых покрышек</a:t>
            </a:r>
          </a:p>
          <a:p>
            <a:pPr lvl="0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натянута сеть с элементами декора морских жителе.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 descr="C:\Users\Sergey\Desktop\ПРАЕКТ\IMG_20150702_20032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499992" y="1700808"/>
            <a:ext cx="4445798" cy="3297908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2" descr="C:\Users\Sergey\Desktop\ПРАЕКТ\IMG_20150703_172345 (2)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9512" y="1700808"/>
            <a:ext cx="4216342" cy="3302017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131</TotalTime>
  <Words>326</Words>
  <Application>Microsoft Office PowerPoint</Application>
  <PresentationFormat>Экран (4:3)</PresentationFormat>
  <Paragraphs>47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 Проект оформления детской игровой площадки в летний период.  «Остров сокровищ»  </vt:lpstr>
      <vt:lpstr>                     Актуальность: </vt:lpstr>
      <vt:lpstr>Проблема: </vt:lpstr>
      <vt:lpstr> Цель проекта:</vt:lpstr>
      <vt:lpstr>Задачи проекта:</vt:lpstr>
      <vt:lpstr>Ожидаемый  результат:</vt:lpstr>
      <vt:lpstr>1 этап – подготовительный </vt:lpstr>
      <vt:lpstr>2 этап – основной</vt:lpstr>
      <vt:lpstr>Слайд 9</vt:lpstr>
      <vt:lpstr>Слайд 10</vt:lpstr>
      <vt:lpstr>Слайд 11</vt:lpstr>
      <vt:lpstr>3 этап – заключительный:</vt:lpstr>
      <vt:lpstr>Сказка своими руками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оформления детской игровой площадки в летний период.  «Остров сокровищ»</dc:title>
  <dc:creator>Sergey</dc:creator>
  <cp:lastModifiedBy>Sergey</cp:lastModifiedBy>
  <cp:revision>20</cp:revision>
  <dcterms:created xsi:type="dcterms:W3CDTF">2016-01-31T12:44:48Z</dcterms:created>
  <dcterms:modified xsi:type="dcterms:W3CDTF">2016-03-06T14:08:48Z</dcterms:modified>
</cp:coreProperties>
</file>