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9" r:id="rId9"/>
    <p:sldId id="271" r:id="rId10"/>
    <p:sldId id="270" r:id="rId11"/>
    <p:sldId id="272" r:id="rId12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0" d="100"/>
          <a:sy n="30" d="100"/>
        </p:scale>
        <p:origin x="1061" y="29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D5D190-E99F-4EDB-BD71-A6A760DB1CB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64A040FE-04CA-415E-B37A-38596DB837B4}">
      <dgm:prSet/>
      <dgm:spPr/>
      <dgm:t>
        <a:bodyPr/>
        <a:lstStyle/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Уровни адаптации</a:t>
          </a:r>
        </a:p>
      </dgm:t>
    </dgm:pt>
    <dgm:pt modelId="{569ED092-2299-47A1-8283-AF0C8828D0BF}" type="parTrans" cxnId="{0FEBA08A-60F3-4111-8B47-F49381A36D99}">
      <dgm:prSet/>
      <dgm:spPr/>
      <dgm:t>
        <a:bodyPr/>
        <a:lstStyle/>
        <a:p>
          <a:endParaRPr lang="ru-RU"/>
        </a:p>
      </dgm:t>
    </dgm:pt>
    <dgm:pt modelId="{93425040-C5BD-4E3B-8644-39B730A86141}" type="sibTrans" cxnId="{0FEBA08A-60F3-4111-8B47-F49381A36D99}">
      <dgm:prSet/>
      <dgm:spPr/>
      <dgm:t>
        <a:bodyPr/>
        <a:lstStyle/>
        <a:p>
          <a:endParaRPr lang="ru-RU"/>
        </a:p>
      </dgm:t>
    </dgm:pt>
    <dgm:pt modelId="{B5A38BE8-5A26-4E73-A8EF-4AF9A30033F4}">
      <dgm:prSet/>
      <dgm:spPr/>
      <dgm:t>
        <a:bodyPr/>
        <a:lstStyle/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Физиологический </a:t>
          </a:r>
        </a:p>
      </dgm:t>
    </dgm:pt>
    <dgm:pt modelId="{04A64001-22EE-44E6-A1CA-C8E5504798C9}" type="parTrans" cxnId="{1C85AE2D-0EB7-4A6B-9319-E43CD67E1194}">
      <dgm:prSet/>
      <dgm:spPr/>
      <dgm:t>
        <a:bodyPr/>
        <a:lstStyle/>
        <a:p>
          <a:endParaRPr lang="ru-RU"/>
        </a:p>
      </dgm:t>
    </dgm:pt>
    <dgm:pt modelId="{5F1454A4-FF12-4272-983B-D6736A70E724}" type="sibTrans" cxnId="{1C85AE2D-0EB7-4A6B-9319-E43CD67E1194}">
      <dgm:prSet/>
      <dgm:spPr/>
      <dgm:t>
        <a:bodyPr/>
        <a:lstStyle/>
        <a:p>
          <a:endParaRPr lang="ru-RU"/>
        </a:p>
      </dgm:t>
    </dgm:pt>
    <dgm:pt modelId="{EDCCA759-6E20-473F-80E9-757F3CDA434F}">
      <dgm:prSet/>
      <dgm:spPr/>
      <dgm:t>
        <a:bodyPr/>
        <a:lstStyle/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Психологический </a:t>
          </a:r>
        </a:p>
      </dgm:t>
    </dgm:pt>
    <dgm:pt modelId="{A44AFE87-C926-4871-B2A0-085C780D64E2}" type="parTrans" cxnId="{04F3CF04-41CC-4260-94DC-D53177BF77AD}">
      <dgm:prSet/>
      <dgm:spPr/>
      <dgm:t>
        <a:bodyPr/>
        <a:lstStyle/>
        <a:p>
          <a:endParaRPr lang="ru-RU"/>
        </a:p>
      </dgm:t>
    </dgm:pt>
    <dgm:pt modelId="{3470AFB8-9827-489A-A5DF-3576C53E9077}" type="sibTrans" cxnId="{04F3CF04-41CC-4260-94DC-D53177BF77AD}">
      <dgm:prSet/>
      <dgm:spPr/>
      <dgm:t>
        <a:bodyPr/>
        <a:lstStyle/>
        <a:p>
          <a:endParaRPr lang="ru-RU"/>
        </a:p>
      </dgm:t>
    </dgm:pt>
    <dgm:pt modelId="{77962884-B9BE-4863-96BD-EA262AE66717}" type="pres">
      <dgm:prSet presAssocID="{AAD5D190-E99F-4EDB-BD71-A6A760DB1CB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B3F1AB2-149C-456D-A113-0BC47C3FFEB7}" type="pres">
      <dgm:prSet presAssocID="{64A040FE-04CA-415E-B37A-38596DB837B4}" presName="hierRoot1" presStyleCnt="0">
        <dgm:presLayoutVars>
          <dgm:hierBranch/>
        </dgm:presLayoutVars>
      </dgm:prSet>
      <dgm:spPr/>
    </dgm:pt>
    <dgm:pt modelId="{1424C556-D0E2-4332-BD8F-188FEDFE2F59}" type="pres">
      <dgm:prSet presAssocID="{64A040FE-04CA-415E-B37A-38596DB837B4}" presName="rootComposite1" presStyleCnt="0"/>
      <dgm:spPr/>
    </dgm:pt>
    <dgm:pt modelId="{8F2ABDC6-682C-4F53-9A1F-01B2317892EB}" type="pres">
      <dgm:prSet presAssocID="{64A040FE-04CA-415E-B37A-38596DB837B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DB5D04-BD24-45B3-91E3-CF6890B0A9B8}" type="pres">
      <dgm:prSet presAssocID="{64A040FE-04CA-415E-B37A-38596DB837B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46E5CA1-4539-4DEF-A50D-564BB737FEEA}" type="pres">
      <dgm:prSet presAssocID="{64A040FE-04CA-415E-B37A-38596DB837B4}" presName="hierChild2" presStyleCnt="0"/>
      <dgm:spPr/>
    </dgm:pt>
    <dgm:pt modelId="{AC247926-50B9-40D3-BB66-C2CBF2E1563D}" type="pres">
      <dgm:prSet presAssocID="{04A64001-22EE-44E6-A1CA-C8E5504798C9}" presName="Name35" presStyleLbl="parChTrans1D2" presStyleIdx="0" presStyleCnt="2"/>
      <dgm:spPr/>
    </dgm:pt>
    <dgm:pt modelId="{2EE28629-76F7-4EBB-9488-F9A3E5E8BDF6}" type="pres">
      <dgm:prSet presAssocID="{B5A38BE8-5A26-4E73-A8EF-4AF9A30033F4}" presName="hierRoot2" presStyleCnt="0">
        <dgm:presLayoutVars>
          <dgm:hierBranch/>
        </dgm:presLayoutVars>
      </dgm:prSet>
      <dgm:spPr/>
    </dgm:pt>
    <dgm:pt modelId="{EAF1336E-995D-4C9F-8342-55B0B4839A67}" type="pres">
      <dgm:prSet presAssocID="{B5A38BE8-5A26-4E73-A8EF-4AF9A30033F4}" presName="rootComposite" presStyleCnt="0"/>
      <dgm:spPr/>
    </dgm:pt>
    <dgm:pt modelId="{52023C13-183D-42BF-9996-931287ED8D71}" type="pres">
      <dgm:prSet presAssocID="{B5A38BE8-5A26-4E73-A8EF-4AF9A30033F4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92BA97-E45D-4C1E-A836-7A071A88AB30}" type="pres">
      <dgm:prSet presAssocID="{B5A38BE8-5A26-4E73-A8EF-4AF9A30033F4}" presName="rootConnector" presStyleLbl="node2" presStyleIdx="0" presStyleCnt="2"/>
      <dgm:spPr/>
      <dgm:t>
        <a:bodyPr/>
        <a:lstStyle/>
        <a:p>
          <a:endParaRPr lang="ru-RU"/>
        </a:p>
      </dgm:t>
    </dgm:pt>
    <dgm:pt modelId="{520BF89F-A49C-42BE-B2F1-E76204327B51}" type="pres">
      <dgm:prSet presAssocID="{B5A38BE8-5A26-4E73-A8EF-4AF9A30033F4}" presName="hierChild4" presStyleCnt="0"/>
      <dgm:spPr/>
    </dgm:pt>
    <dgm:pt modelId="{9EDA71F6-FC26-47C2-8B69-837AC19769DC}" type="pres">
      <dgm:prSet presAssocID="{B5A38BE8-5A26-4E73-A8EF-4AF9A30033F4}" presName="hierChild5" presStyleCnt="0"/>
      <dgm:spPr/>
    </dgm:pt>
    <dgm:pt modelId="{A7412A51-23A0-4D96-B021-9E3A9864C58F}" type="pres">
      <dgm:prSet presAssocID="{A44AFE87-C926-4871-B2A0-085C780D64E2}" presName="Name35" presStyleLbl="parChTrans1D2" presStyleIdx="1" presStyleCnt="2"/>
      <dgm:spPr/>
    </dgm:pt>
    <dgm:pt modelId="{A461428F-1483-483E-98A7-B4B193017744}" type="pres">
      <dgm:prSet presAssocID="{EDCCA759-6E20-473F-80E9-757F3CDA434F}" presName="hierRoot2" presStyleCnt="0">
        <dgm:presLayoutVars>
          <dgm:hierBranch/>
        </dgm:presLayoutVars>
      </dgm:prSet>
      <dgm:spPr/>
    </dgm:pt>
    <dgm:pt modelId="{0ED6AD40-13A3-4A23-98F8-6C245F45841F}" type="pres">
      <dgm:prSet presAssocID="{EDCCA759-6E20-473F-80E9-757F3CDA434F}" presName="rootComposite" presStyleCnt="0"/>
      <dgm:spPr/>
    </dgm:pt>
    <dgm:pt modelId="{06AAFCF3-AFF1-46FB-9587-0A1D23808338}" type="pres">
      <dgm:prSet presAssocID="{EDCCA759-6E20-473F-80E9-757F3CDA434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DA845C-60C8-4C6D-AF51-7F0CB045061C}" type="pres">
      <dgm:prSet presAssocID="{EDCCA759-6E20-473F-80E9-757F3CDA434F}" presName="rootConnector" presStyleLbl="node2" presStyleIdx="1" presStyleCnt="2"/>
      <dgm:spPr/>
      <dgm:t>
        <a:bodyPr/>
        <a:lstStyle/>
        <a:p>
          <a:endParaRPr lang="ru-RU"/>
        </a:p>
      </dgm:t>
    </dgm:pt>
    <dgm:pt modelId="{7E31DA41-3C99-4EC3-901D-1320AAE0CB19}" type="pres">
      <dgm:prSet presAssocID="{EDCCA759-6E20-473F-80E9-757F3CDA434F}" presName="hierChild4" presStyleCnt="0"/>
      <dgm:spPr/>
    </dgm:pt>
    <dgm:pt modelId="{F450A3F5-4F70-4B33-BBE8-5F10EF390AAD}" type="pres">
      <dgm:prSet presAssocID="{EDCCA759-6E20-473F-80E9-757F3CDA434F}" presName="hierChild5" presStyleCnt="0"/>
      <dgm:spPr/>
    </dgm:pt>
    <dgm:pt modelId="{89E7FD16-4FE9-428A-9FF4-41EA98A4B6D4}" type="pres">
      <dgm:prSet presAssocID="{64A040FE-04CA-415E-B37A-38596DB837B4}" presName="hierChild3" presStyleCnt="0"/>
      <dgm:spPr/>
    </dgm:pt>
  </dgm:ptLst>
  <dgm:cxnLst>
    <dgm:cxn modelId="{45CCF059-AB8E-4427-97E7-FCC852224835}" type="presOf" srcId="{A44AFE87-C926-4871-B2A0-085C780D64E2}" destId="{A7412A51-23A0-4D96-B021-9E3A9864C58F}" srcOrd="0" destOrd="0" presId="urn:microsoft.com/office/officeart/2005/8/layout/orgChart1"/>
    <dgm:cxn modelId="{9804A7A1-7655-4114-804B-9849EDBAA52E}" type="presOf" srcId="{64A040FE-04CA-415E-B37A-38596DB837B4}" destId="{86DB5D04-BD24-45B3-91E3-CF6890B0A9B8}" srcOrd="1" destOrd="0" presId="urn:microsoft.com/office/officeart/2005/8/layout/orgChart1"/>
    <dgm:cxn modelId="{08DF393F-AF01-45EC-9979-9A432810D136}" type="presOf" srcId="{04A64001-22EE-44E6-A1CA-C8E5504798C9}" destId="{AC247926-50B9-40D3-BB66-C2CBF2E1563D}" srcOrd="0" destOrd="0" presId="urn:microsoft.com/office/officeart/2005/8/layout/orgChart1"/>
    <dgm:cxn modelId="{1C85AE2D-0EB7-4A6B-9319-E43CD67E1194}" srcId="{64A040FE-04CA-415E-B37A-38596DB837B4}" destId="{B5A38BE8-5A26-4E73-A8EF-4AF9A30033F4}" srcOrd="0" destOrd="0" parTransId="{04A64001-22EE-44E6-A1CA-C8E5504798C9}" sibTransId="{5F1454A4-FF12-4272-983B-D6736A70E724}"/>
    <dgm:cxn modelId="{1287AD56-5EDC-4CFB-911A-80BDF3CA88FA}" type="presOf" srcId="{EDCCA759-6E20-473F-80E9-757F3CDA434F}" destId="{06AAFCF3-AFF1-46FB-9587-0A1D23808338}" srcOrd="0" destOrd="0" presId="urn:microsoft.com/office/officeart/2005/8/layout/orgChart1"/>
    <dgm:cxn modelId="{04F3CF04-41CC-4260-94DC-D53177BF77AD}" srcId="{64A040FE-04CA-415E-B37A-38596DB837B4}" destId="{EDCCA759-6E20-473F-80E9-757F3CDA434F}" srcOrd="1" destOrd="0" parTransId="{A44AFE87-C926-4871-B2A0-085C780D64E2}" sibTransId="{3470AFB8-9827-489A-A5DF-3576C53E9077}"/>
    <dgm:cxn modelId="{2D512400-78FB-42C8-8C32-7A390743E52A}" type="presOf" srcId="{64A040FE-04CA-415E-B37A-38596DB837B4}" destId="{8F2ABDC6-682C-4F53-9A1F-01B2317892EB}" srcOrd="0" destOrd="0" presId="urn:microsoft.com/office/officeart/2005/8/layout/orgChart1"/>
    <dgm:cxn modelId="{C133ABC9-1C44-41DE-82C6-D37768F45E80}" type="presOf" srcId="{AAD5D190-E99F-4EDB-BD71-A6A760DB1CB6}" destId="{77962884-B9BE-4863-96BD-EA262AE66717}" srcOrd="0" destOrd="0" presId="urn:microsoft.com/office/officeart/2005/8/layout/orgChart1"/>
    <dgm:cxn modelId="{836DD49F-3953-46E6-A769-FE175E919F70}" type="presOf" srcId="{B5A38BE8-5A26-4E73-A8EF-4AF9A30033F4}" destId="{52023C13-183D-42BF-9996-931287ED8D71}" srcOrd="0" destOrd="0" presId="urn:microsoft.com/office/officeart/2005/8/layout/orgChart1"/>
    <dgm:cxn modelId="{3362D984-5417-43CC-A3AC-C85C67DDD2E5}" type="presOf" srcId="{B5A38BE8-5A26-4E73-A8EF-4AF9A30033F4}" destId="{0292BA97-E45D-4C1E-A836-7A071A88AB30}" srcOrd="1" destOrd="0" presId="urn:microsoft.com/office/officeart/2005/8/layout/orgChart1"/>
    <dgm:cxn modelId="{44EE2FBF-4480-4EF2-89D3-871DBBF3B489}" type="presOf" srcId="{EDCCA759-6E20-473F-80E9-757F3CDA434F}" destId="{B0DA845C-60C8-4C6D-AF51-7F0CB045061C}" srcOrd="1" destOrd="0" presId="urn:microsoft.com/office/officeart/2005/8/layout/orgChart1"/>
    <dgm:cxn modelId="{0FEBA08A-60F3-4111-8B47-F49381A36D99}" srcId="{AAD5D190-E99F-4EDB-BD71-A6A760DB1CB6}" destId="{64A040FE-04CA-415E-B37A-38596DB837B4}" srcOrd="0" destOrd="0" parTransId="{569ED092-2299-47A1-8283-AF0C8828D0BF}" sibTransId="{93425040-C5BD-4E3B-8644-39B730A86141}"/>
    <dgm:cxn modelId="{88659425-9A6B-48D1-92A2-F397A7EE7B2E}" type="presParOf" srcId="{77962884-B9BE-4863-96BD-EA262AE66717}" destId="{6B3F1AB2-149C-456D-A113-0BC47C3FFEB7}" srcOrd="0" destOrd="0" presId="urn:microsoft.com/office/officeart/2005/8/layout/orgChart1"/>
    <dgm:cxn modelId="{9C80CDA5-0E42-46CF-AB30-92A19FE922BE}" type="presParOf" srcId="{6B3F1AB2-149C-456D-A113-0BC47C3FFEB7}" destId="{1424C556-D0E2-4332-BD8F-188FEDFE2F59}" srcOrd="0" destOrd="0" presId="urn:microsoft.com/office/officeart/2005/8/layout/orgChart1"/>
    <dgm:cxn modelId="{9C289527-F963-4847-8BE3-784D38BC3868}" type="presParOf" srcId="{1424C556-D0E2-4332-BD8F-188FEDFE2F59}" destId="{8F2ABDC6-682C-4F53-9A1F-01B2317892EB}" srcOrd="0" destOrd="0" presId="urn:microsoft.com/office/officeart/2005/8/layout/orgChart1"/>
    <dgm:cxn modelId="{91AF2A53-7B71-4A83-B20D-FBF8DF50D5F5}" type="presParOf" srcId="{1424C556-D0E2-4332-BD8F-188FEDFE2F59}" destId="{86DB5D04-BD24-45B3-91E3-CF6890B0A9B8}" srcOrd="1" destOrd="0" presId="urn:microsoft.com/office/officeart/2005/8/layout/orgChart1"/>
    <dgm:cxn modelId="{C88674CE-4B9E-4266-80C2-B1353A3B3B82}" type="presParOf" srcId="{6B3F1AB2-149C-456D-A113-0BC47C3FFEB7}" destId="{A46E5CA1-4539-4DEF-A50D-564BB737FEEA}" srcOrd="1" destOrd="0" presId="urn:microsoft.com/office/officeart/2005/8/layout/orgChart1"/>
    <dgm:cxn modelId="{8045250F-0121-4346-BA38-8801C759B12A}" type="presParOf" srcId="{A46E5CA1-4539-4DEF-A50D-564BB737FEEA}" destId="{AC247926-50B9-40D3-BB66-C2CBF2E1563D}" srcOrd="0" destOrd="0" presId="urn:microsoft.com/office/officeart/2005/8/layout/orgChart1"/>
    <dgm:cxn modelId="{029882CC-11D4-4222-B5F9-7AD1ACCCB871}" type="presParOf" srcId="{A46E5CA1-4539-4DEF-A50D-564BB737FEEA}" destId="{2EE28629-76F7-4EBB-9488-F9A3E5E8BDF6}" srcOrd="1" destOrd="0" presId="urn:microsoft.com/office/officeart/2005/8/layout/orgChart1"/>
    <dgm:cxn modelId="{DDF2FD98-E55A-499D-9D8D-8C4216CD613C}" type="presParOf" srcId="{2EE28629-76F7-4EBB-9488-F9A3E5E8BDF6}" destId="{EAF1336E-995D-4C9F-8342-55B0B4839A67}" srcOrd="0" destOrd="0" presId="urn:microsoft.com/office/officeart/2005/8/layout/orgChart1"/>
    <dgm:cxn modelId="{FD58C06C-AC5E-42BE-BF7D-4AA5CCBA126D}" type="presParOf" srcId="{EAF1336E-995D-4C9F-8342-55B0B4839A67}" destId="{52023C13-183D-42BF-9996-931287ED8D71}" srcOrd="0" destOrd="0" presId="urn:microsoft.com/office/officeart/2005/8/layout/orgChart1"/>
    <dgm:cxn modelId="{71D8683D-0FEE-4665-AA6F-06F3FE345CE7}" type="presParOf" srcId="{EAF1336E-995D-4C9F-8342-55B0B4839A67}" destId="{0292BA97-E45D-4C1E-A836-7A071A88AB30}" srcOrd="1" destOrd="0" presId="urn:microsoft.com/office/officeart/2005/8/layout/orgChart1"/>
    <dgm:cxn modelId="{DCE2E84C-2676-4D06-8377-67FB2E236C1C}" type="presParOf" srcId="{2EE28629-76F7-4EBB-9488-F9A3E5E8BDF6}" destId="{520BF89F-A49C-42BE-B2F1-E76204327B51}" srcOrd="1" destOrd="0" presId="urn:microsoft.com/office/officeart/2005/8/layout/orgChart1"/>
    <dgm:cxn modelId="{E6B3B181-1910-44FE-8D59-1A2D27DDA85B}" type="presParOf" srcId="{2EE28629-76F7-4EBB-9488-F9A3E5E8BDF6}" destId="{9EDA71F6-FC26-47C2-8B69-837AC19769DC}" srcOrd="2" destOrd="0" presId="urn:microsoft.com/office/officeart/2005/8/layout/orgChart1"/>
    <dgm:cxn modelId="{DB2690CF-4FA0-448C-AA90-D0FA9A40D868}" type="presParOf" srcId="{A46E5CA1-4539-4DEF-A50D-564BB737FEEA}" destId="{A7412A51-23A0-4D96-B021-9E3A9864C58F}" srcOrd="2" destOrd="0" presId="urn:microsoft.com/office/officeart/2005/8/layout/orgChart1"/>
    <dgm:cxn modelId="{5DA06242-8CEC-4174-8843-84F39A0EA0B3}" type="presParOf" srcId="{A46E5CA1-4539-4DEF-A50D-564BB737FEEA}" destId="{A461428F-1483-483E-98A7-B4B193017744}" srcOrd="3" destOrd="0" presId="urn:microsoft.com/office/officeart/2005/8/layout/orgChart1"/>
    <dgm:cxn modelId="{EEA05241-3CF4-429C-8554-366049D22947}" type="presParOf" srcId="{A461428F-1483-483E-98A7-B4B193017744}" destId="{0ED6AD40-13A3-4A23-98F8-6C245F45841F}" srcOrd="0" destOrd="0" presId="urn:microsoft.com/office/officeart/2005/8/layout/orgChart1"/>
    <dgm:cxn modelId="{BA0B78FE-C6ED-446F-A482-0BC4FE2699F0}" type="presParOf" srcId="{0ED6AD40-13A3-4A23-98F8-6C245F45841F}" destId="{06AAFCF3-AFF1-46FB-9587-0A1D23808338}" srcOrd="0" destOrd="0" presId="urn:microsoft.com/office/officeart/2005/8/layout/orgChart1"/>
    <dgm:cxn modelId="{63073960-EF21-4218-8642-865F6BBFE816}" type="presParOf" srcId="{0ED6AD40-13A3-4A23-98F8-6C245F45841F}" destId="{B0DA845C-60C8-4C6D-AF51-7F0CB045061C}" srcOrd="1" destOrd="0" presId="urn:microsoft.com/office/officeart/2005/8/layout/orgChart1"/>
    <dgm:cxn modelId="{D08725BE-6575-42FA-B2A6-8F967ED49452}" type="presParOf" srcId="{A461428F-1483-483E-98A7-B4B193017744}" destId="{7E31DA41-3C99-4EC3-901D-1320AAE0CB19}" srcOrd="1" destOrd="0" presId="urn:microsoft.com/office/officeart/2005/8/layout/orgChart1"/>
    <dgm:cxn modelId="{C5312D5C-2C13-42F3-BF97-D9ED37F53F3E}" type="presParOf" srcId="{A461428F-1483-483E-98A7-B4B193017744}" destId="{F450A3F5-4F70-4B33-BBE8-5F10EF390AAD}" srcOrd="2" destOrd="0" presId="urn:microsoft.com/office/officeart/2005/8/layout/orgChart1"/>
    <dgm:cxn modelId="{0E7EDD58-1AED-40BB-977F-95805210B530}" type="presParOf" srcId="{6B3F1AB2-149C-456D-A113-0BC47C3FFEB7}" destId="{89E7FD16-4FE9-428A-9FF4-41EA98A4B6D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358AB3-6271-4605-8287-87C8DB8574F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1ACF075A-29B9-46E0-9817-F335137697AD}">
      <dgm:prSet/>
      <dgm:spPr/>
      <dgm:t>
        <a:bodyPr/>
        <a:lstStyle/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Физиологический </a:t>
          </a:r>
        </a:p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(надо привыкнуть)</a:t>
          </a:r>
        </a:p>
      </dgm:t>
    </dgm:pt>
    <dgm:pt modelId="{96F1AE5D-9F43-4FD0-869E-A44A63E0239F}" type="parTrans" cxnId="{AC794FD2-53A1-45C2-BC4E-03DB6CC16D9F}">
      <dgm:prSet/>
      <dgm:spPr/>
      <dgm:t>
        <a:bodyPr/>
        <a:lstStyle/>
        <a:p>
          <a:endParaRPr lang="ru-RU"/>
        </a:p>
      </dgm:t>
    </dgm:pt>
    <dgm:pt modelId="{23AD97B7-6818-4ECB-A106-4D78B1E6E909}" type="sibTrans" cxnId="{AC794FD2-53A1-45C2-BC4E-03DB6CC16D9F}">
      <dgm:prSet/>
      <dgm:spPr/>
      <dgm:t>
        <a:bodyPr/>
        <a:lstStyle/>
        <a:p>
          <a:endParaRPr lang="ru-RU"/>
        </a:p>
      </dgm:t>
    </dgm:pt>
    <dgm:pt modelId="{72E54072-05DA-45BC-A833-7F29F85E5BDE}" type="asst">
      <dgm:prSet/>
      <dgm:spPr/>
      <dgm:t>
        <a:bodyPr/>
        <a:lstStyle/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 К  новому режиму, ритму</a:t>
          </a:r>
        </a:p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 жизни, новым нагрузкам</a:t>
          </a:r>
        </a:p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(необходимости сидеть, </a:t>
          </a:r>
        </a:p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слушать, выполнять</a:t>
          </a:r>
        </a:p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dirty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команды)</a:t>
          </a:r>
        </a:p>
      </dgm:t>
    </dgm:pt>
    <dgm:pt modelId="{E88286D6-3E65-4325-AA27-388289E620F7}" type="parTrans" cxnId="{0A192615-0D5A-4A2F-BFF7-62F2AB0FB12E}">
      <dgm:prSet/>
      <dgm:spPr/>
      <dgm:t>
        <a:bodyPr/>
        <a:lstStyle/>
        <a:p>
          <a:endParaRPr lang="ru-RU"/>
        </a:p>
      </dgm:t>
    </dgm:pt>
    <dgm:pt modelId="{E3673362-8DA9-4E92-81B2-FC6007B23D20}" type="sibTrans" cxnId="{0A192615-0D5A-4A2F-BFF7-62F2AB0FB12E}">
      <dgm:prSet/>
      <dgm:spPr/>
      <dgm:t>
        <a:bodyPr/>
        <a:lstStyle/>
        <a:p>
          <a:endParaRPr lang="ru-RU"/>
        </a:p>
      </dgm:t>
    </dgm:pt>
    <dgm:pt modelId="{017416DA-4ADB-4A6D-A9C4-C52D731A2EFF}" type="asst">
      <dgm:prSet/>
      <dgm:spPr/>
      <dgm:t>
        <a:bodyPr/>
        <a:lstStyle/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Необходимости</a:t>
          </a:r>
        </a:p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 самоограничений</a:t>
          </a:r>
        </a:p>
      </dgm:t>
    </dgm:pt>
    <dgm:pt modelId="{6F8D70EC-3A8C-4A98-A25E-5AFC7A6F57AC}" type="parTrans" cxnId="{D367FA12-FC19-4D50-9F9F-C2DA4D6C2CDF}">
      <dgm:prSet/>
      <dgm:spPr/>
      <dgm:t>
        <a:bodyPr/>
        <a:lstStyle/>
        <a:p>
          <a:endParaRPr lang="ru-RU"/>
        </a:p>
      </dgm:t>
    </dgm:pt>
    <dgm:pt modelId="{9A2221CC-71DF-4613-A11F-6FA592CA67D8}" type="sibTrans" cxnId="{D367FA12-FC19-4D50-9F9F-C2DA4D6C2CDF}">
      <dgm:prSet/>
      <dgm:spPr/>
      <dgm:t>
        <a:bodyPr/>
        <a:lstStyle/>
        <a:p>
          <a:endParaRPr lang="ru-RU"/>
        </a:p>
      </dgm:t>
    </dgm:pt>
    <dgm:pt modelId="{A047835B-3B7D-41E1-A28F-8F077BFC3445}">
      <dgm:prSet/>
      <dgm:spPr/>
      <dgm:t>
        <a:bodyPr/>
        <a:lstStyle/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Невозможности уединения</a:t>
          </a:r>
        </a:p>
      </dgm:t>
    </dgm:pt>
    <dgm:pt modelId="{355346D9-80BC-4AA8-9199-A774EB9434BB}" type="parTrans" cxnId="{4AC97948-C608-456F-8FB4-E56797D35F65}">
      <dgm:prSet/>
      <dgm:spPr/>
      <dgm:t>
        <a:bodyPr/>
        <a:lstStyle/>
        <a:p>
          <a:endParaRPr lang="ru-RU"/>
        </a:p>
      </dgm:t>
    </dgm:pt>
    <dgm:pt modelId="{81D0AEA6-8DBB-4977-B6EF-68596EEAF36A}" type="sibTrans" cxnId="{4AC97948-C608-456F-8FB4-E56797D35F65}">
      <dgm:prSet/>
      <dgm:spPr/>
      <dgm:t>
        <a:bodyPr/>
        <a:lstStyle/>
        <a:p>
          <a:endParaRPr lang="ru-RU"/>
        </a:p>
      </dgm:t>
    </dgm:pt>
    <dgm:pt modelId="{469A70B2-57B1-459A-A0B2-C6D58FEAC23E}">
      <dgm:prSet/>
      <dgm:spPr/>
      <dgm:t>
        <a:bodyPr/>
        <a:lstStyle/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Новой пищи, новым </a:t>
          </a:r>
        </a:p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помещениям.</a:t>
          </a:r>
        </a:p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освещенности, запахам</a:t>
          </a:r>
        </a:p>
      </dgm:t>
    </dgm:pt>
    <dgm:pt modelId="{96869BAE-3B5F-4486-B00C-248B98EAE7E1}" type="parTrans" cxnId="{50583FB5-4DE3-4B50-B1F4-8D06B997FD9C}">
      <dgm:prSet/>
      <dgm:spPr/>
      <dgm:t>
        <a:bodyPr/>
        <a:lstStyle/>
        <a:p>
          <a:endParaRPr lang="ru-RU"/>
        </a:p>
      </dgm:t>
    </dgm:pt>
    <dgm:pt modelId="{C01C24C6-8AA5-4B4B-8241-C63DDDD9D27E}" type="sibTrans" cxnId="{50583FB5-4DE3-4B50-B1F4-8D06B997FD9C}">
      <dgm:prSet/>
      <dgm:spPr/>
      <dgm:t>
        <a:bodyPr/>
        <a:lstStyle/>
        <a:p>
          <a:endParaRPr lang="ru-RU"/>
        </a:p>
      </dgm:t>
    </dgm:pt>
    <dgm:pt modelId="{3E9EADDC-76E1-4C15-A0EE-04F5F480B055}" type="pres">
      <dgm:prSet presAssocID="{59358AB3-6271-4605-8287-87C8DB8574F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E593682-28B6-46A6-99ED-AEAEE61F955B}" type="pres">
      <dgm:prSet presAssocID="{1ACF075A-29B9-46E0-9817-F335137697AD}" presName="hierRoot1" presStyleCnt="0">
        <dgm:presLayoutVars>
          <dgm:hierBranch/>
        </dgm:presLayoutVars>
      </dgm:prSet>
      <dgm:spPr/>
    </dgm:pt>
    <dgm:pt modelId="{39AA7450-8FFD-4360-992E-D9658EC7DF54}" type="pres">
      <dgm:prSet presAssocID="{1ACF075A-29B9-46E0-9817-F335137697AD}" presName="rootComposite1" presStyleCnt="0"/>
      <dgm:spPr/>
    </dgm:pt>
    <dgm:pt modelId="{4B13AEC7-8F06-42FA-B58A-144DB01FEA44}" type="pres">
      <dgm:prSet presAssocID="{1ACF075A-29B9-46E0-9817-F335137697A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86BBF8-784A-4BC5-8266-BFCC1C07F9DA}" type="pres">
      <dgm:prSet presAssocID="{1ACF075A-29B9-46E0-9817-F335137697A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E097953-D76C-4CB3-88FB-F51AB2D13E5C}" type="pres">
      <dgm:prSet presAssocID="{1ACF075A-29B9-46E0-9817-F335137697AD}" presName="hierChild2" presStyleCnt="0"/>
      <dgm:spPr/>
    </dgm:pt>
    <dgm:pt modelId="{266CA6A3-0911-49FF-BA6D-A9E1D3CB24CD}" type="pres">
      <dgm:prSet presAssocID="{355346D9-80BC-4AA8-9199-A774EB9434BB}" presName="Name35" presStyleLbl="parChTrans1D2" presStyleIdx="0" presStyleCnt="4"/>
      <dgm:spPr/>
      <dgm:t>
        <a:bodyPr/>
        <a:lstStyle/>
        <a:p>
          <a:endParaRPr lang="ru-RU"/>
        </a:p>
      </dgm:t>
    </dgm:pt>
    <dgm:pt modelId="{6E0E6A24-6DAB-4C7D-89A7-3378526F2B89}" type="pres">
      <dgm:prSet presAssocID="{A047835B-3B7D-41E1-A28F-8F077BFC3445}" presName="hierRoot2" presStyleCnt="0">
        <dgm:presLayoutVars>
          <dgm:hierBranch/>
        </dgm:presLayoutVars>
      </dgm:prSet>
      <dgm:spPr/>
    </dgm:pt>
    <dgm:pt modelId="{318DE61D-5B6E-4F9C-9D3C-9E1EC4EF9CB6}" type="pres">
      <dgm:prSet presAssocID="{A047835B-3B7D-41E1-A28F-8F077BFC3445}" presName="rootComposite" presStyleCnt="0"/>
      <dgm:spPr/>
    </dgm:pt>
    <dgm:pt modelId="{FB276886-7D0F-46C3-8CB4-D1F0C6A41A49}" type="pres">
      <dgm:prSet presAssocID="{A047835B-3B7D-41E1-A28F-8F077BFC344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25FEF3-EA46-4B00-8B04-562B4E9A9710}" type="pres">
      <dgm:prSet presAssocID="{A047835B-3B7D-41E1-A28F-8F077BFC3445}" presName="rootConnector" presStyleLbl="node2" presStyleIdx="0" presStyleCnt="2"/>
      <dgm:spPr/>
      <dgm:t>
        <a:bodyPr/>
        <a:lstStyle/>
        <a:p>
          <a:endParaRPr lang="ru-RU"/>
        </a:p>
      </dgm:t>
    </dgm:pt>
    <dgm:pt modelId="{17FEFD3A-3D2E-4627-AB03-4339477B3D1E}" type="pres">
      <dgm:prSet presAssocID="{A047835B-3B7D-41E1-A28F-8F077BFC3445}" presName="hierChild4" presStyleCnt="0"/>
      <dgm:spPr/>
    </dgm:pt>
    <dgm:pt modelId="{26285048-2282-40D4-AE8D-C84C02ACBFC5}" type="pres">
      <dgm:prSet presAssocID="{A047835B-3B7D-41E1-A28F-8F077BFC3445}" presName="hierChild5" presStyleCnt="0"/>
      <dgm:spPr/>
    </dgm:pt>
    <dgm:pt modelId="{27989EDB-8E79-40B0-B33B-B9527210E289}" type="pres">
      <dgm:prSet presAssocID="{96869BAE-3B5F-4486-B00C-248B98EAE7E1}" presName="Name35" presStyleLbl="parChTrans1D2" presStyleIdx="1" presStyleCnt="4"/>
      <dgm:spPr/>
      <dgm:t>
        <a:bodyPr/>
        <a:lstStyle/>
        <a:p>
          <a:endParaRPr lang="ru-RU"/>
        </a:p>
      </dgm:t>
    </dgm:pt>
    <dgm:pt modelId="{AE8371F6-1348-48E1-83FA-D97D1801786D}" type="pres">
      <dgm:prSet presAssocID="{469A70B2-57B1-459A-A0B2-C6D58FEAC23E}" presName="hierRoot2" presStyleCnt="0">
        <dgm:presLayoutVars>
          <dgm:hierBranch/>
        </dgm:presLayoutVars>
      </dgm:prSet>
      <dgm:spPr/>
    </dgm:pt>
    <dgm:pt modelId="{D5594F49-A281-429A-AAAC-9EA2BFA2D232}" type="pres">
      <dgm:prSet presAssocID="{469A70B2-57B1-459A-A0B2-C6D58FEAC23E}" presName="rootComposite" presStyleCnt="0"/>
      <dgm:spPr/>
    </dgm:pt>
    <dgm:pt modelId="{36C19C64-4BD4-4BB3-904B-805DF6E7A78A}" type="pres">
      <dgm:prSet presAssocID="{469A70B2-57B1-459A-A0B2-C6D58FEAC23E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431B3B-D222-4DAC-89E4-ECF599CBC04C}" type="pres">
      <dgm:prSet presAssocID="{469A70B2-57B1-459A-A0B2-C6D58FEAC23E}" presName="rootConnector" presStyleLbl="node2" presStyleIdx="1" presStyleCnt="2"/>
      <dgm:spPr/>
      <dgm:t>
        <a:bodyPr/>
        <a:lstStyle/>
        <a:p>
          <a:endParaRPr lang="ru-RU"/>
        </a:p>
      </dgm:t>
    </dgm:pt>
    <dgm:pt modelId="{12DFA666-B9EB-442C-9F38-81BCDD5C64F7}" type="pres">
      <dgm:prSet presAssocID="{469A70B2-57B1-459A-A0B2-C6D58FEAC23E}" presName="hierChild4" presStyleCnt="0"/>
      <dgm:spPr/>
    </dgm:pt>
    <dgm:pt modelId="{8FD2A58C-C7E2-4BBF-8F80-FDDE7ADC0E8C}" type="pres">
      <dgm:prSet presAssocID="{469A70B2-57B1-459A-A0B2-C6D58FEAC23E}" presName="hierChild5" presStyleCnt="0"/>
      <dgm:spPr/>
    </dgm:pt>
    <dgm:pt modelId="{322DD48A-9AC4-41D7-A030-C43711FAF0F0}" type="pres">
      <dgm:prSet presAssocID="{1ACF075A-29B9-46E0-9817-F335137697AD}" presName="hierChild3" presStyleCnt="0"/>
      <dgm:spPr/>
    </dgm:pt>
    <dgm:pt modelId="{D5461B83-B0CE-46AB-A499-43337C0634E9}" type="pres">
      <dgm:prSet presAssocID="{E88286D6-3E65-4325-AA27-388289E620F7}" presName="Name111" presStyleLbl="parChTrans1D2" presStyleIdx="2" presStyleCnt="4"/>
      <dgm:spPr/>
      <dgm:t>
        <a:bodyPr/>
        <a:lstStyle/>
        <a:p>
          <a:endParaRPr lang="ru-RU"/>
        </a:p>
      </dgm:t>
    </dgm:pt>
    <dgm:pt modelId="{CBF9B6A3-0D75-4FB6-A375-E097E120BB75}" type="pres">
      <dgm:prSet presAssocID="{72E54072-05DA-45BC-A833-7F29F85E5BDE}" presName="hierRoot3" presStyleCnt="0">
        <dgm:presLayoutVars>
          <dgm:hierBranch/>
        </dgm:presLayoutVars>
      </dgm:prSet>
      <dgm:spPr/>
    </dgm:pt>
    <dgm:pt modelId="{AE516887-7003-40E3-9518-87EF07380457}" type="pres">
      <dgm:prSet presAssocID="{72E54072-05DA-45BC-A833-7F29F85E5BDE}" presName="rootComposite3" presStyleCnt="0"/>
      <dgm:spPr/>
    </dgm:pt>
    <dgm:pt modelId="{FBF24664-CC59-4A2D-90D8-8FDAE26E5520}" type="pres">
      <dgm:prSet presAssocID="{72E54072-05DA-45BC-A833-7F29F85E5BDE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548C4E-3AB8-4352-AE4B-077EB16EF5EB}" type="pres">
      <dgm:prSet presAssocID="{72E54072-05DA-45BC-A833-7F29F85E5BDE}" presName="rootConnector3" presStyleLbl="asst1" presStyleIdx="0" presStyleCnt="2"/>
      <dgm:spPr/>
      <dgm:t>
        <a:bodyPr/>
        <a:lstStyle/>
        <a:p>
          <a:endParaRPr lang="ru-RU"/>
        </a:p>
      </dgm:t>
    </dgm:pt>
    <dgm:pt modelId="{7857B1AE-1E13-47DB-9D13-9177084A370F}" type="pres">
      <dgm:prSet presAssocID="{72E54072-05DA-45BC-A833-7F29F85E5BDE}" presName="hierChild6" presStyleCnt="0"/>
      <dgm:spPr/>
    </dgm:pt>
    <dgm:pt modelId="{B3DE3C95-ABC8-4D6B-A5E9-4A9E105E703D}" type="pres">
      <dgm:prSet presAssocID="{72E54072-05DA-45BC-A833-7F29F85E5BDE}" presName="hierChild7" presStyleCnt="0"/>
      <dgm:spPr/>
    </dgm:pt>
    <dgm:pt modelId="{B701B8C9-C2EE-4B6E-9BCD-FEB2296260E9}" type="pres">
      <dgm:prSet presAssocID="{6F8D70EC-3A8C-4A98-A25E-5AFC7A6F57AC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EAE63812-47F4-4BE6-AC6B-4C5BBE50270D}" type="pres">
      <dgm:prSet presAssocID="{017416DA-4ADB-4A6D-A9C4-C52D731A2EFF}" presName="hierRoot3" presStyleCnt="0">
        <dgm:presLayoutVars>
          <dgm:hierBranch/>
        </dgm:presLayoutVars>
      </dgm:prSet>
      <dgm:spPr/>
    </dgm:pt>
    <dgm:pt modelId="{4A63975C-0442-4BD9-98F1-1D74AAD62B41}" type="pres">
      <dgm:prSet presAssocID="{017416DA-4ADB-4A6D-A9C4-C52D731A2EFF}" presName="rootComposite3" presStyleCnt="0"/>
      <dgm:spPr/>
    </dgm:pt>
    <dgm:pt modelId="{995DEDBB-BBE2-4243-B644-99BDCA2F1817}" type="pres">
      <dgm:prSet presAssocID="{017416DA-4ADB-4A6D-A9C4-C52D731A2EFF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4C49D74-86BB-4AF2-A49A-5ECC8B736BE4}" type="pres">
      <dgm:prSet presAssocID="{017416DA-4ADB-4A6D-A9C4-C52D731A2EFF}" presName="rootConnector3" presStyleLbl="asst1" presStyleIdx="1" presStyleCnt="2"/>
      <dgm:spPr/>
      <dgm:t>
        <a:bodyPr/>
        <a:lstStyle/>
        <a:p>
          <a:endParaRPr lang="ru-RU"/>
        </a:p>
      </dgm:t>
    </dgm:pt>
    <dgm:pt modelId="{79D37CE5-F914-4FD4-8A5A-CFD5B8640203}" type="pres">
      <dgm:prSet presAssocID="{017416DA-4ADB-4A6D-A9C4-C52D731A2EFF}" presName="hierChild6" presStyleCnt="0"/>
      <dgm:spPr/>
    </dgm:pt>
    <dgm:pt modelId="{97F1CF84-A3FC-48CD-ADB2-3B31C8B8DA8D}" type="pres">
      <dgm:prSet presAssocID="{017416DA-4ADB-4A6D-A9C4-C52D731A2EFF}" presName="hierChild7" presStyleCnt="0"/>
      <dgm:spPr/>
    </dgm:pt>
  </dgm:ptLst>
  <dgm:cxnLst>
    <dgm:cxn modelId="{280F6451-BA7E-48A4-A472-72BAF6B693AF}" type="presOf" srcId="{59358AB3-6271-4605-8287-87C8DB8574F1}" destId="{3E9EADDC-76E1-4C15-A0EE-04F5F480B055}" srcOrd="0" destOrd="0" presId="urn:microsoft.com/office/officeart/2005/8/layout/orgChart1"/>
    <dgm:cxn modelId="{1A2CA4BB-1164-40ED-B072-A2F3E9E694AE}" type="presOf" srcId="{017416DA-4ADB-4A6D-A9C4-C52D731A2EFF}" destId="{995DEDBB-BBE2-4243-B644-99BDCA2F1817}" srcOrd="0" destOrd="0" presId="urn:microsoft.com/office/officeart/2005/8/layout/orgChart1"/>
    <dgm:cxn modelId="{34CF8632-9D46-484D-BA08-257FAB2726DD}" type="presOf" srcId="{96869BAE-3B5F-4486-B00C-248B98EAE7E1}" destId="{27989EDB-8E79-40B0-B33B-B9527210E289}" srcOrd="0" destOrd="0" presId="urn:microsoft.com/office/officeart/2005/8/layout/orgChart1"/>
    <dgm:cxn modelId="{4AC97948-C608-456F-8FB4-E56797D35F65}" srcId="{1ACF075A-29B9-46E0-9817-F335137697AD}" destId="{A047835B-3B7D-41E1-A28F-8F077BFC3445}" srcOrd="2" destOrd="0" parTransId="{355346D9-80BC-4AA8-9199-A774EB9434BB}" sibTransId="{81D0AEA6-8DBB-4977-B6EF-68596EEAF36A}"/>
    <dgm:cxn modelId="{42E12A66-F66B-4AA5-BC89-5B2BB7398048}" type="presOf" srcId="{469A70B2-57B1-459A-A0B2-C6D58FEAC23E}" destId="{36C19C64-4BD4-4BB3-904B-805DF6E7A78A}" srcOrd="0" destOrd="0" presId="urn:microsoft.com/office/officeart/2005/8/layout/orgChart1"/>
    <dgm:cxn modelId="{621D2268-7184-4F40-AC3E-BBB101F250EC}" type="presOf" srcId="{1ACF075A-29B9-46E0-9817-F335137697AD}" destId="{F386BBF8-784A-4BC5-8266-BFCC1C07F9DA}" srcOrd="1" destOrd="0" presId="urn:microsoft.com/office/officeart/2005/8/layout/orgChart1"/>
    <dgm:cxn modelId="{D9D7A6B1-9300-497A-BE16-2D3764EC313C}" type="presOf" srcId="{72E54072-05DA-45BC-A833-7F29F85E5BDE}" destId="{FBF24664-CC59-4A2D-90D8-8FDAE26E5520}" srcOrd="0" destOrd="0" presId="urn:microsoft.com/office/officeart/2005/8/layout/orgChart1"/>
    <dgm:cxn modelId="{D367FA12-FC19-4D50-9F9F-C2DA4D6C2CDF}" srcId="{1ACF075A-29B9-46E0-9817-F335137697AD}" destId="{017416DA-4ADB-4A6D-A9C4-C52D731A2EFF}" srcOrd="1" destOrd="0" parTransId="{6F8D70EC-3A8C-4A98-A25E-5AFC7A6F57AC}" sibTransId="{9A2221CC-71DF-4613-A11F-6FA592CA67D8}"/>
    <dgm:cxn modelId="{AC794FD2-53A1-45C2-BC4E-03DB6CC16D9F}" srcId="{59358AB3-6271-4605-8287-87C8DB8574F1}" destId="{1ACF075A-29B9-46E0-9817-F335137697AD}" srcOrd="0" destOrd="0" parTransId="{96F1AE5D-9F43-4FD0-869E-A44A63E0239F}" sibTransId="{23AD97B7-6818-4ECB-A106-4D78B1E6E909}"/>
    <dgm:cxn modelId="{0A192615-0D5A-4A2F-BFF7-62F2AB0FB12E}" srcId="{1ACF075A-29B9-46E0-9817-F335137697AD}" destId="{72E54072-05DA-45BC-A833-7F29F85E5BDE}" srcOrd="0" destOrd="0" parTransId="{E88286D6-3E65-4325-AA27-388289E620F7}" sibTransId="{E3673362-8DA9-4E92-81B2-FC6007B23D20}"/>
    <dgm:cxn modelId="{B6650B89-B21F-4637-8775-F8396DDB245B}" type="presOf" srcId="{72E54072-05DA-45BC-A833-7F29F85E5BDE}" destId="{B3548C4E-3AB8-4352-AE4B-077EB16EF5EB}" srcOrd="1" destOrd="0" presId="urn:microsoft.com/office/officeart/2005/8/layout/orgChart1"/>
    <dgm:cxn modelId="{803E5CBE-3ABF-4622-8BEC-E1D33BBBAEDE}" type="presOf" srcId="{A047835B-3B7D-41E1-A28F-8F077BFC3445}" destId="{6225FEF3-EA46-4B00-8B04-562B4E9A9710}" srcOrd="1" destOrd="0" presId="urn:microsoft.com/office/officeart/2005/8/layout/orgChart1"/>
    <dgm:cxn modelId="{9C654DA5-FC67-49C3-B0BF-3FF8719C3BA7}" type="presOf" srcId="{355346D9-80BC-4AA8-9199-A774EB9434BB}" destId="{266CA6A3-0911-49FF-BA6D-A9E1D3CB24CD}" srcOrd="0" destOrd="0" presId="urn:microsoft.com/office/officeart/2005/8/layout/orgChart1"/>
    <dgm:cxn modelId="{783C4947-0153-49C1-AB0B-FEE978EB191C}" type="presOf" srcId="{E88286D6-3E65-4325-AA27-388289E620F7}" destId="{D5461B83-B0CE-46AB-A499-43337C0634E9}" srcOrd="0" destOrd="0" presId="urn:microsoft.com/office/officeart/2005/8/layout/orgChart1"/>
    <dgm:cxn modelId="{50583FB5-4DE3-4B50-B1F4-8D06B997FD9C}" srcId="{1ACF075A-29B9-46E0-9817-F335137697AD}" destId="{469A70B2-57B1-459A-A0B2-C6D58FEAC23E}" srcOrd="3" destOrd="0" parTransId="{96869BAE-3B5F-4486-B00C-248B98EAE7E1}" sibTransId="{C01C24C6-8AA5-4B4B-8241-C63DDDD9D27E}"/>
    <dgm:cxn modelId="{1E676A7E-99B7-4F5A-B164-57264DF0B7B8}" type="presOf" srcId="{469A70B2-57B1-459A-A0B2-C6D58FEAC23E}" destId="{C3431B3B-D222-4DAC-89E4-ECF599CBC04C}" srcOrd="1" destOrd="0" presId="urn:microsoft.com/office/officeart/2005/8/layout/orgChart1"/>
    <dgm:cxn modelId="{6650849C-BDD1-4B62-BF94-A709BA942BF8}" type="presOf" srcId="{017416DA-4ADB-4A6D-A9C4-C52D731A2EFF}" destId="{F4C49D74-86BB-4AF2-A49A-5ECC8B736BE4}" srcOrd="1" destOrd="0" presId="urn:microsoft.com/office/officeart/2005/8/layout/orgChart1"/>
    <dgm:cxn modelId="{2F0F5751-06DB-4AFF-A70A-8A61C84FDCE4}" type="presOf" srcId="{6F8D70EC-3A8C-4A98-A25E-5AFC7A6F57AC}" destId="{B701B8C9-C2EE-4B6E-9BCD-FEB2296260E9}" srcOrd="0" destOrd="0" presId="urn:microsoft.com/office/officeart/2005/8/layout/orgChart1"/>
    <dgm:cxn modelId="{A633C393-8E00-417C-AA9C-1D1DA713A55D}" type="presOf" srcId="{1ACF075A-29B9-46E0-9817-F335137697AD}" destId="{4B13AEC7-8F06-42FA-B58A-144DB01FEA44}" srcOrd="0" destOrd="0" presId="urn:microsoft.com/office/officeart/2005/8/layout/orgChart1"/>
    <dgm:cxn modelId="{72C8F502-87CF-4C35-99C2-DA4D16DCC9D1}" type="presOf" srcId="{A047835B-3B7D-41E1-A28F-8F077BFC3445}" destId="{FB276886-7D0F-46C3-8CB4-D1F0C6A41A49}" srcOrd="0" destOrd="0" presId="urn:microsoft.com/office/officeart/2005/8/layout/orgChart1"/>
    <dgm:cxn modelId="{0968B7E1-E736-48AE-BBA7-AC9AE076BEF0}" type="presParOf" srcId="{3E9EADDC-76E1-4C15-A0EE-04F5F480B055}" destId="{AE593682-28B6-46A6-99ED-AEAEE61F955B}" srcOrd="0" destOrd="0" presId="urn:microsoft.com/office/officeart/2005/8/layout/orgChart1"/>
    <dgm:cxn modelId="{4B07085C-AFE3-4FAC-BF16-D7CAD2AFAD51}" type="presParOf" srcId="{AE593682-28B6-46A6-99ED-AEAEE61F955B}" destId="{39AA7450-8FFD-4360-992E-D9658EC7DF54}" srcOrd="0" destOrd="0" presId="urn:microsoft.com/office/officeart/2005/8/layout/orgChart1"/>
    <dgm:cxn modelId="{F5A784FA-747C-424A-A622-F4B53C876DC8}" type="presParOf" srcId="{39AA7450-8FFD-4360-992E-D9658EC7DF54}" destId="{4B13AEC7-8F06-42FA-B58A-144DB01FEA44}" srcOrd="0" destOrd="0" presId="urn:microsoft.com/office/officeart/2005/8/layout/orgChart1"/>
    <dgm:cxn modelId="{555101D0-E105-4B00-8416-829B3C83D602}" type="presParOf" srcId="{39AA7450-8FFD-4360-992E-D9658EC7DF54}" destId="{F386BBF8-784A-4BC5-8266-BFCC1C07F9DA}" srcOrd="1" destOrd="0" presId="urn:microsoft.com/office/officeart/2005/8/layout/orgChart1"/>
    <dgm:cxn modelId="{91C494A8-8CFA-43B9-96BE-0C17672006A2}" type="presParOf" srcId="{AE593682-28B6-46A6-99ED-AEAEE61F955B}" destId="{BE097953-D76C-4CB3-88FB-F51AB2D13E5C}" srcOrd="1" destOrd="0" presId="urn:microsoft.com/office/officeart/2005/8/layout/orgChart1"/>
    <dgm:cxn modelId="{6757F4E6-C289-4250-8101-B8297D9D2CC6}" type="presParOf" srcId="{BE097953-D76C-4CB3-88FB-F51AB2D13E5C}" destId="{266CA6A3-0911-49FF-BA6D-A9E1D3CB24CD}" srcOrd="0" destOrd="0" presId="urn:microsoft.com/office/officeart/2005/8/layout/orgChart1"/>
    <dgm:cxn modelId="{35FB8B04-316B-48AC-802C-519F8887BDBE}" type="presParOf" srcId="{BE097953-D76C-4CB3-88FB-F51AB2D13E5C}" destId="{6E0E6A24-6DAB-4C7D-89A7-3378526F2B89}" srcOrd="1" destOrd="0" presId="urn:microsoft.com/office/officeart/2005/8/layout/orgChart1"/>
    <dgm:cxn modelId="{B4EA2CC4-8F2B-42A3-807C-1815D0A980B1}" type="presParOf" srcId="{6E0E6A24-6DAB-4C7D-89A7-3378526F2B89}" destId="{318DE61D-5B6E-4F9C-9D3C-9E1EC4EF9CB6}" srcOrd="0" destOrd="0" presId="urn:microsoft.com/office/officeart/2005/8/layout/orgChart1"/>
    <dgm:cxn modelId="{992D3D10-8557-4CC0-8004-ED7AC7B11232}" type="presParOf" srcId="{318DE61D-5B6E-4F9C-9D3C-9E1EC4EF9CB6}" destId="{FB276886-7D0F-46C3-8CB4-D1F0C6A41A49}" srcOrd="0" destOrd="0" presId="urn:microsoft.com/office/officeart/2005/8/layout/orgChart1"/>
    <dgm:cxn modelId="{3A9950B4-9A12-44C3-A3ED-DAA1C5B8831B}" type="presParOf" srcId="{318DE61D-5B6E-4F9C-9D3C-9E1EC4EF9CB6}" destId="{6225FEF3-EA46-4B00-8B04-562B4E9A9710}" srcOrd="1" destOrd="0" presId="urn:microsoft.com/office/officeart/2005/8/layout/orgChart1"/>
    <dgm:cxn modelId="{EB5742F1-3892-47F8-A4DE-7EEB26F74FF1}" type="presParOf" srcId="{6E0E6A24-6DAB-4C7D-89A7-3378526F2B89}" destId="{17FEFD3A-3D2E-4627-AB03-4339477B3D1E}" srcOrd="1" destOrd="0" presId="urn:microsoft.com/office/officeart/2005/8/layout/orgChart1"/>
    <dgm:cxn modelId="{CDBD6402-33D0-4F45-B2EF-6894029E7338}" type="presParOf" srcId="{6E0E6A24-6DAB-4C7D-89A7-3378526F2B89}" destId="{26285048-2282-40D4-AE8D-C84C02ACBFC5}" srcOrd="2" destOrd="0" presId="urn:microsoft.com/office/officeart/2005/8/layout/orgChart1"/>
    <dgm:cxn modelId="{B97A03E0-D608-42BC-95D4-CC7AD80E11B8}" type="presParOf" srcId="{BE097953-D76C-4CB3-88FB-F51AB2D13E5C}" destId="{27989EDB-8E79-40B0-B33B-B9527210E289}" srcOrd="2" destOrd="0" presId="urn:microsoft.com/office/officeart/2005/8/layout/orgChart1"/>
    <dgm:cxn modelId="{A478A3F9-6E04-4C09-97E9-665C472E6A56}" type="presParOf" srcId="{BE097953-D76C-4CB3-88FB-F51AB2D13E5C}" destId="{AE8371F6-1348-48E1-83FA-D97D1801786D}" srcOrd="3" destOrd="0" presId="urn:microsoft.com/office/officeart/2005/8/layout/orgChart1"/>
    <dgm:cxn modelId="{EC93866E-BC31-494B-B8E8-F37FBF08524B}" type="presParOf" srcId="{AE8371F6-1348-48E1-83FA-D97D1801786D}" destId="{D5594F49-A281-429A-AAAC-9EA2BFA2D232}" srcOrd="0" destOrd="0" presId="urn:microsoft.com/office/officeart/2005/8/layout/orgChart1"/>
    <dgm:cxn modelId="{95B2D31D-CDA9-4A88-A735-CA5F32B80093}" type="presParOf" srcId="{D5594F49-A281-429A-AAAC-9EA2BFA2D232}" destId="{36C19C64-4BD4-4BB3-904B-805DF6E7A78A}" srcOrd="0" destOrd="0" presId="urn:microsoft.com/office/officeart/2005/8/layout/orgChart1"/>
    <dgm:cxn modelId="{101521ED-28C2-4657-BEF9-F209261B9A21}" type="presParOf" srcId="{D5594F49-A281-429A-AAAC-9EA2BFA2D232}" destId="{C3431B3B-D222-4DAC-89E4-ECF599CBC04C}" srcOrd="1" destOrd="0" presId="urn:microsoft.com/office/officeart/2005/8/layout/orgChart1"/>
    <dgm:cxn modelId="{9397F918-DD4D-4C11-92F6-DBABF6639C98}" type="presParOf" srcId="{AE8371F6-1348-48E1-83FA-D97D1801786D}" destId="{12DFA666-B9EB-442C-9F38-81BCDD5C64F7}" srcOrd="1" destOrd="0" presId="urn:microsoft.com/office/officeart/2005/8/layout/orgChart1"/>
    <dgm:cxn modelId="{5FAB8ED7-6735-4504-8236-2516FEE67254}" type="presParOf" srcId="{AE8371F6-1348-48E1-83FA-D97D1801786D}" destId="{8FD2A58C-C7E2-4BBF-8F80-FDDE7ADC0E8C}" srcOrd="2" destOrd="0" presId="urn:microsoft.com/office/officeart/2005/8/layout/orgChart1"/>
    <dgm:cxn modelId="{8C0E5F2A-F617-4974-BC0D-6FC43C78D159}" type="presParOf" srcId="{AE593682-28B6-46A6-99ED-AEAEE61F955B}" destId="{322DD48A-9AC4-41D7-A030-C43711FAF0F0}" srcOrd="2" destOrd="0" presId="urn:microsoft.com/office/officeart/2005/8/layout/orgChart1"/>
    <dgm:cxn modelId="{FAF3B6E6-76D1-4855-B743-BF01911F0620}" type="presParOf" srcId="{322DD48A-9AC4-41D7-A030-C43711FAF0F0}" destId="{D5461B83-B0CE-46AB-A499-43337C0634E9}" srcOrd="0" destOrd="0" presId="urn:microsoft.com/office/officeart/2005/8/layout/orgChart1"/>
    <dgm:cxn modelId="{5D0EC939-7668-48CA-B51C-6A0296BAF6EA}" type="presParOf" srcId="{322DD48A-9AC4-41D7-A030-C43711FAF0F0}" destId="{CBF9B6A3-0D75-4FB6-A375-E097E120BB75}" srcOrd="1" destOrd="0" presId="urn:microsoft.com/office/officeart/2005/8/layout/orgChart1"/>
    <dgm:cxn modelId="{2DEB0C10-6C64-47E2-964A-9D6C851980B1}" type="presParOf" srcId="{CBF9B6A3-0D75-4FB6-A375-E097E120BB75}" destId="{AE516887-7003-40E3-9518-87EF07380457}" srcOrd="0" destOrd="0" presId="urn:microsoft.com/office/officeart/2005/8/layout/orgChart1"/>
    <dgm:cxn modelId="{444E2C6E-B90D-4FCD-91D7-9704BC489EE4}" type="presParOf" srcId="{AE516887-7003-40E3-9518-87EF07380457}" destId="{FBF24664-CC59-4A2D-90D8-8FDAE26E5520}" srcOrd="0" destOrd="0" presId="urn:microsoft.com/office/officeart/2005/8/layout/orgChart1"/>
    <dgm:cxn modelId="{F3724C15-7C44-43D1-9124-7BB84C4036F0}" type="presParOf" srcId="{AE516887-7003-40E3-9518-87EF07380457}" destId="{B3548C4E-3AB8-4352-AE4B-077EB16EF5EB}" srcOrd="1" destOrd="0" presId="urn:microsoft.com/office/officeart/2005/8/layout/orgChart1"/>
    <dgm:cxn modelId="{D3C3744A-BBE3-40FD-A732-17AFEB9BF4F9}" type="presParOf" srcId="{CBF9B6A3-0D75-4FB6-A375-E097E120BB75}" destId="{7857B1AE-1E13-47DB-9D13-9177084A370F}" srcOrd="1" destOrd="0" presId="urn:microsoft.com/office/officeart/2005/8/layout/orgChart1"/>
    <dgm:cxn modelId="{CF6725FE-71E4-4625-B7AB-0799889880B6}" type="presParOf" srcId="{CBF9B6A3-0D75-4FB6-A375-E097E120BB75}" destId="{B3DE3C95-ABC8-4D6B-A5E9-4A9E105E703D}" srcOrd="2" destOrd="0" presId="urn:microsoft.com/office/officeart/2005/8/layout/orgChart1"/>
    <dgm:cxn modelId="{6453A664-C9DF-4E86-8655-23C770D53100}" type="presParOf" srcId="{322DD48A-9AC4-41D7-A030-C43711FAF0F0}" destId="{B701B8C9-C2EE-4B6E-9BCD-FEB2296260E9}" srcOrd="2" destOrd="0" presId="urn:microsoft.com/office/officeart/2005/8/layout/orgChart1"/>
    <dgm:cxn modelId="{022D9A9F-BC58-43C2-93A4-67DB01EF601C}" type="presParOf" srcId="{322DD48A-9AC4-41D7-A030-C43711FAF0F0}" destId="{EAE63812-47F4-4BE6-AC6B-4C5BBE50270D}" srcOrd="3" destOrd="0" presId="urn:microsoft.com/office/officeart/2005/8/layout/orgChart1"/>
    <dgm:cxn modelId="{DF338C71-3556-4B6A-BAE6-E99602934C2E}" type="presParOf" srcId="{EAE63812-47F4-4BE6-AC6B-4C5BBE50270D}" destId="{4A63975C-0442-4BD9-98F1-1D74AAD62B41}" srcOrd="0" destOrd="0" presId="urn:microsoft.com/office/officeart/2005/8/layout/orgChart1"/>
    <dgm:cxn modelId="{B09A5745-9FA3-4272-921B-5432889308B9}" type="presParOf" srcId="{4A63975C-0442-4BD9-98F1-1D74AAD62B41}" destId="{995DEDBB-BBE2-4243-B644-99BDCA2F1817}" srcOrd="0" destOrd="0" presId="urn:microsoft.com/office/officeart/2005/8/layout/orgChart1"/>
    <dgm:cxn modelId="{E1A29D3E-0FBD-49A8-A1FF-E7F9ECB3B02F}" type="presParOf" srcId="{4A63975C-0442-4BD9-98F1-1D74AAD62B41}" destId="{F4C49D74-86BB-4AF2-A49A-5ECC8B736BE4}" srcOrd="1" destOrd="0" presId="urn:microsoft.com/office/officeart/2005/8/layout/orgChart1"/>
    <dgm:cxn modelId="{5B8DF17C-F526-41F0-BBCE-A6D63742F03D}" type="presParOf" srcId="{EAE63812-47F4-4BE6-AC6B-4C5BBE50270D}" destId="{79D37CE5-F914-4FD4-8A5A-CFD5B8640203}" srcOrd="1" destOrd="0" presId="urn:microsoft.com/office/officeart/2005/8/layout/orgChart1"/>
    <dgm:cxn modelId="{E367F900-B329-4FCE-AB61-F019F722A401}" type="presParOf" srcId="{EAE63812-47F4-4BE6-AC6B-4C5BBE50270D}" destId="{97F1CF84-A3FC-48CD-ADB2-3B31C8B8DA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F091C3-2634-41E2-A6A3-18BF82F2175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10DBBA3B-121B-4EF3-9204-FD7250225CB5}">
      <dgm:prSet/>
      <dgm:spPr/>
      <dgm:t>
        <a:bodyPr/>
        <a:lstStyle/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Психологический</a:t>
          </a:r>
        </a:p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(предстоит привыкнуть)</a:t>
          </a:r>
        </a:p>
      </dgm:t>
    </dgm:pt>
    <dgm:pt modelId="{D597AEC9-1026-4E37-994F-3EF68B619257}" type="parTrans" cxnId="{BD4E988E-9E42-4F42-978F-C49B0FBCFE02}">
      <dgm:prSet/>
      <dgm:spPr/>
      <dgm:t>
        <a:bodyPr/>
        <a:lstStyle/>
        <a:p>
          <a:endParaRPr lang="ru-RU"/>
        </a:p>
      </dgm:t>
    </dgm:pt>
    <dgm:pt modelId="{953F83B6-8C98-452E-B082-9D40C2F4F0DA}" type="sibTrans" cxnId="{BD4E988E-9E42-4F42-978F-C49B0FBCFE02}">
      <dgm:prSet/>
      <dgm:spPr/>
      <dgm:t>
        <a:bodyPr/>
        <a:lstStyle/>
        <a:p>
          <a:endParaRPr lang="ru-RU"/>
        </a:p>
      </dgm:t>
    </dgm:pt>
    <dgm:pt modelId="{443BB3A8-488E-4038-A574-9222517D86EE}" type="asst">
      <dgm:prSet/>
      <dgm:spPr/>
      <dgm:t>
        <a:bodyPr/>
        <a:lstStyle/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К отсутствию значимого</a:t>
          </a:r>
        </a:p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 взрослого ( мамы, папы…)</a:t>
          </a:r>
        </a:p>
      </dgm:t>
    </dgm:pt>
    <dgm:pt modelId="{34EFFC3C-945B-4A39-BD43-17F0A4E25E34}" type="parTrans" cxnId="{318FBBA1-66B8-46B1-AF9B-F1015A0C7D48}">
      <dgm:prSet/>
      <dgm:spPr/>
      <dgm:t>
        <a:bodyPr/>
        <a:lstStyle/>
        <a:p>
          <a:endParaRPr lang="ru-RU"/>
        </a:p>
      </dgm:t>
    </dgm:pt>
    <dgm:pt modelId="{1EFE14FD-6759-4F6B-9F30-931AA84FF7F8}" type="sibTrans" cxnId="{318FBBA1-66B8-46B1-AF9B-F1015A0C7D48}">
      <dgm:prSet/>
      <dgm:spPr/>
      <dgm:t>
        <a:bodyPr/>
        <a:lstStyle/>
        <a:p>
          <a:endParaRPr lang="ru-RU"/>
        </a:p>
      </dgm:t>
    </dgm:pt>
    <dgm:pt modelId="{0D66EFF2-DBE3-4D4F-BDA2-A80C8653B1B3}" type="asst">
      <dgm:prSet/>
      <dgm:spPr/>
      <dgm:t>
        <a:bodyPr/>
        <a:lstStyle/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Необходимости в одиночку </a:t>
          </a:r>
        </a:p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справляться со своими</a:t>
          </a:r>
        </a:p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проблемами</a:t>
          </a:r>
        </a:p>
      </dgm:t>
    </dgm:pt>
    <dgm:pt modelId="{3EBEE017-A376-4BCD-A63B-0D59DA786151}" type="parTrans" cxnId="{A251233E-8F70-4BA6-B46C-B98242AF93B4}">
      <dgm:prSet/>
      <dgm:spPr/>
      <dgm:t>
        <a:bodyPr/>
        <a:lstStyle/>
        <a:p>
          <a:endParaRPr lang="ru-RU"/>
        </a:p>
      </dgm:t>
    </dgm:pt>
    <dgm:pt modelId="{CBA7A98A-6EF2-4B4F-9994-7E6F8BF2A79D}" type="sibTrans" cxnId="{A251233E-8F70-4BA6-B46C-B98242AF93B4}">
      <dgm:prSet/>
      <dgm:spPr/>
      <dgm:t>
        <a:bodyPr/>
        <a:lstStyle/>
        <a:p>
          <a:endParaRPr lang="ru-RU"/>
        </a:p>
      </dgm:t>
    </dgm:pt>
    <dgm:pt modelId="{3A315B59-4C7F-4917-B8F9-7B188419AF5A}">
      <dgm:prSet/>
      <dgm:spPr/>
      <dgm:t>
        <a:bodyPr/>
        <a:lstStyle/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Большому количеству новых </a:t>
          </a:r>
        </a:p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людей и необходимости с ними</a:t>
          </a:r>
        </a:p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 взаимодействовать</a:t>
          </a:r>
        </a:p>
      </dgm:t>
    </dgm:pt>
    <dgm:pt modelId="{0FE62141-9914-4503-AC41-329E88F9B7D5}" type="parTrans" cxnId="{749854BD-F875-4B96-BDAD-DAB3E823AC07}">
      <dgm:prSet/>
      <dgm:spPr/>
      <dgm:t>
        <a:bodyPr/>
        <a:lstStyle/>
        <a:p>
          <a:endParaRPr lang="ru-RU"/>
        </a:p>
      </dgm:t>
    </dgm:pt>
    <dgm:pt modelId="{8AD9A3AB-F3FB-4B3E-B5D4-4181B031ECD0}" type="sibTrans" cxnId="{749854BD-F875-4B96-BDAD-DAB3E823AC07}">
      <dgm:prSet/>
      <dgm:spPr/>
      <dgm:t>
        <a:bodyPr/>
        <a:lstStyle/>
        <a:p>
          <a:endParaRPr lang="ru-RU"/>
        </a:p>
      </dgm:t>
    </dgm:pt>
    <dgm:pt modelId="{BDB5CDCC-E2E2-4E7E-B659-00C1B06CD74C}">
      <dgm:prSet/>
      <dgm:spPr/>
      <dgm:t>
        <a:bodyPr/>
        <a:lstStyle/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Необходимости отстаивать </a:t>
          </a:r>
        </a:p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0" i="0" u="none" strike="noStrike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свое личное пространство</a:t>
          </a:r>
        </a:p>
      </dgm:t>
    </dgm:pt>
    <dgm:pt modelId="{F9FE49FF-1EEA-4445-950A-EABF63C08C5F}" type="parTrans" cxnId="{0CC45871-2A1D-45B4-B509-85AB6A92B242}">
      <dgm:prSet/>
      <dgm:spPr/>
      <dgm:t>
        <a:bodyPr/>
        <a:lstStyle/>
        <a:p>
          <a:endParaRPr lang="ru-RU"/>
        </a:p>
      </dgm:t>
    </dgm:pt>
    <dgm:pt modelId="{18861EAE-E8A3-4BEE-B6C6-269791C926E9}" type="sibTrans" cxnId="{0CC45871-2A1D-45B4-B509-85AB6A92B242}">
      <dgm:prSet/>
      <dgm:spPr/>
      <dgm:t>
        <a:bodyPr/>
        <a:lstStyle/>
        <a:p>
          <a:endParaRPr lang="ru-RU"/>
        </a:p>
      </dgm:t>
    </dgm:pt>
    <dgm:pt modelId="{03467494-1AFD-4DE3-A452-6753E97B512E}" type="pres">
      <dgm:prSet presAssocID="{0DF091C3-2634-41E2-A6A3-18BF82F217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6D95A7C-CF2C-4241-9C92-8CC3580A3301}" type="pres">
      <dgm:prSet presAssocID="{10DBBA3B-121B-4EF3-9204-FD7250225CB5}" presName="hierRoot1" presStyleCnt="0">
        <dgm:presLayoutVars>
          <dgm:hierBranch/>
        </dgm:presLayoutVars>
      </dgm:prSet>
      <dgm:spPr/>
    </dgm:pt>
    <dgm:pt modelId="{D41D3A9F-E1E3-46BE-A13C-DEF6388B82D9}" type="pres">
      <dgm:prSet presAssocID="{10DBBA3B-121B-4EF3-9204-FD7250225CB5}" presName="rootComposite1" presStyleCnt="0"/>
      <dgm:spPr/>
    </dgm:pt>
    <dgm:pt modelId="{B6A5F9E9-B646-4C59-BC7E-1AD8225855CA}" type="pres">
      <dgm:prSet presAssocID="{10DBBA3B-121B-4EF3-9204-FD7250225CB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6C8A7E-815B-481B-A869-003808AA90FB}" type="pres">
      <dgm:prSet presAssocID="{10DBBA3B-121B-4EF3-9204-FD7250225CB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EFAC858-39D2-4A68-A33A-5CFB56997DAA}" type="pres">
      <dgm:prSet presAssocID="{10DBBA3B-121B-4EF3-9204-FD7250225CB5}" presName="hierChild2" presStyleCnt="0"/>
      <dgm:spPr/>
    </dgm:pt>
    <dgm:pt modelId="{9DBEFFF5-AF4D-4B0A-9384-7A6CBB1DD2EC}" type="pres">
      <dgm:prSet presAssocID="{0FE62141-9914-4503-AC41-329E88F9B7D5}" presName="Name35" presStyleLbl="parChTrans1D2" presStyleIdx="0" presStyleCnt="4"/>
      <dgm:spPr/>
      <dgm:t>
        <a:bodyPr/>
        <a:lstStyle/>
        <a:p>
          <a:endParaRPr lang="ru-RU"/>
        </a:p>
      </dgm:t>
    </dgm:pt>
    <dgm:pt modelId="{381A437E-0240-437E-8E4F-47C68CC4FA15}" type="pres">
      <dgm:prSet presAssocID="{3A315B59-4C7F-4917-B8F9-7B188419AF5A}" presName="hierRoot2" presStyleCnt="0">
        <dgm:presLayoutVars>
          <dgm:hierBranch/>
        </dgm:presLayoutVars>
      </dgm:prSet>
      <dgm:spPr/>
    </dgm:pt>
    <dgm:pt modelId="{CFC63615-396D-49F6-B3AC-BAD015386D76}" type="pres">
      <dgm:prSet presAssocID="{3A315B59-4C7F-4917-B8F9-7B188419AF5A}" presName="rootComposite" presStyleCnt="0"/>
      <dgm:spPr/>
    </dgm:pt>
    <dgm:pt modelId="{77FD85CA-DD03-4C23-9BF1-7B261FF4B431}" type="pres">
      <dgm:prSet presAssocID="{3A315B59-4C7F-4917-B8F9-7B188419AF5A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F8760D-6B52-42CC-B057-2217088D6D85}" type="pres">
      <dgm:prSet presAssocID="{3A315B59-4C7F-4917-B8F9-7B188419AF5A}" presName="rootConnector" presStyleLbl="node2" presStyleIdx="0" presStyleCnt="2"/>
      <dgm:spPr/>
      <dgm:t>
        <a:bodyPr/>
        <a:lstStyle/>
        <a:p>
          <a:endParaRPr lang="ru-RU"/>
        </a:p>
      </dgm:t>
    </dgm:pt>
    <dgm:pt modelId="{99446995-6BEC-498D-B1BD-6926C92D5A3A}" type="pres">
      <dgm:prSet presAssocID="{3A315B59-4C7F-4917-B8F9-7B188419AF5A}" presName="hierChild4" presStyleCnt="0"/>
      <dgm:spPr/>
    </dgm:pt>
    <dgm:pt modelId="{2BA2F74B-28C4-438A-9445-F0B50C2FF6BE}" type="pres">
      <dgm:prSet presAssocID="{3A315B59-4C7F-4917-B8F9-7B188419AF5A}" presName="hierChild5" presStyleCnt="0"/>
      <dgm:spPr/>
    </dgm:pt>
    <dgm:pt modelId="{8D614BC2-D3F1-49D8-A72D-A37385C3DEC3}" type="pres">
      <dgm:prSet presAssocID="{F9FE49FF-1EEA-4445-950A-EABF63C08C5F}" presName="Name35" presStyleLbl="parChTrans1D2" presStyleIdx="1" presStyleCnt="4"/>
      <dgm:spPr/>
      <dgm:t>
        <a:bodyPr/>
        <a:lstStyle/>
        <a:p>
          <a:endParaRPr lang="ru-RU"/>
        </a:p>
      </dgm:t>
    </dgm:pt>
    <dgm:pt modelId="{8926B9B3-2CD1-4EFE-A1D7-30547C71AA20}" type="pres">
      <dgm:prSet presAssocID="{BDB5CDCC-E2E2-4E7E-B659-00C1B06CD74C}" presName="hierRoot2" presStyleCnt="0">
        <dgm:presLayoutVars>
          <dgm:hierBranch/>
        </dgm:presLayoutVars>
      </dgm:prSet>
      <dgm:spPr/>
    </dgm:pt>
    <dgm:pt modelId="{3B0E5BFD-079D-4B97-B883-9506117AFFA4}" type="pres">
      <dgm:prSet presAssocID="{BDB5CDCC-E2E2-4E7E-B659-00C1B06CD74C}" presName="rootComposite" presStyleCnt="0"/>
      <dgm:spPr/>
    </dgm:pt>
    <dgm:pt modelId="{1CF1F2CD-1FD3-4045-B49A-1D6E871DB12D}" type="pres">
      <dgm:prSet presAssocID="{BDB5CDCC-E2E2-4E7E-B659-00C1B06CD74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B635B7-50AA-438F-8A97-C7971986B1DD}" type="pres">
      <dgm:prSet presAssocID="{BDB5CDCC-E2E2-4E7E-B659-00C1B06CD74C}" presName="rootConnector" presStyleLbl="node2" presStyleIdx="1" presStyleCnt="2"/>
      <dgm:spPr/>
      <dgm:t>
        <a:bodyPr/>
        <a:lstStyle/>
        <a:p>
          <a:endParaRPr lang="ru-RU"/>
        </a:p>
      </dgm:t>
    </dgm:pt>
    <dgm:pt modelId="{2F11EDD8-79CD-4C38-9D24-467BD7ED9329}" type="pres">
      <dgm:prSet presAssocID="{BDB5CDCC-E2E2-4E7E-B659-00C1B06CD74C}" presName="hierChild4" presStyleCnt="0"/>
      <dgm:spPr/>
    </dgm:pt>
    <dgm:pt modelId="{73F7B65B-21A7-40B3-AF16-8391D9136860}" type="pres">
      <dgm:prSet presAssocID="{BDB5CDCC-E2E2-4E7E-B659-00C1B06CD74C}" presName="hierChild5" presStyleCnt="0"/>
      <dgm:spPr/>
    </dgm:pt>
    <dgm:pt modelId="{D8FBA8C5-6091-4659-995A-88575879CE64}" type="pres">
      <dgm:prSet presAssocID="{10DBBA3B-121B-4EF3-9204-FD7250225CB5}" presName="hierChild3" presStyleCnt="0"/>
      <dgm:spPr/>
    </dgm:pt>
    <dgm:pt modelId="{C53052AD-A6A7-4CB6-9CB0-E081B38F7B9F}" type="pres">
      <dgm:prSet presAssocID="{34EFFC3C-945B-4A39-BD43-17F0A4E25E34}" presName="Name111" presStyleLbl="parChTrans1D2" presStyleIdx="2" presStyleCnt="4"/>
      <dgm:spPr/>
      <dgm:t>
        <a:bodyPr/>
        <a:lstStyle/>
        <a:p>
          <a:endParaRPr lang="ru-RU"/>
        </a:p>
      </dgm:t>
    </dgm:pt>
    <dgm:pt modelId="{33339A19-C194-450B-9EF8-B66D265A0D39}" type="pres">
      <dgm:prSet presAssocID="{443BB3A8-488E-4038-A574-9222517D86EE}" presName="hierRoot3" presStyleCnt="0">
        <dgm:presLayoutVars>
          <dgm:hierBranch/>
        </dgm:presLayoutVars>
      </dgm:prSet>
      <dgm:spPr/>
    </dgm:pt>
    <dgm:pt modelId="{860C043D-22AC-4D44-B1AC-F8F3298E5A7F}" type="pres">
      <dgm:prSet presAssocID="{443BB3A8-488E-4038-A574-9222517D86EE}" presName="rootComposite3" presStyleCnt="0"/>
      <dgm:spPr/>
    </dgm:pt>
    <dgm:pt modelId="{490B5F1F-156C-44C6-98DB-05AADD58DDED}" type="pres">
      <dgm:prSet presAssocID="{443BB3A8-488E-4038-A574-9222517D86EE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F63C34-6A00-4D0D-925E-F09EE63170AE}" type="pres">
      <dgm:prSet presAssocID="{443BB3A8-488E-4038-A574-9222517D86EE}" presName="rootConnector3" presStyleLbl="asst1" presStyleIdx="0" presStyleCnt="2"/>
      <dgm:spPr/>
      <dgm:t>
        <a:bodyPr/>
        <a:lstStyle/>
        <a:p>
          <a:endParaRPr lang="ru-RU"/>
        </a:p>
      </dgm:t>
    </dgm:pt>
    <dgm:pt modelId="{07670644-8FE7-4FEF-B6DC-9594C02C45BB}" type="pres">
      <dgm:prSet presAssocID="{443BB3A8-488E-4038-A574-9222517D86EE}" presName="hierChild6" presStyleCnt="0"/>
      <dgm:spPr/>
    </dgm:pt>
    <dgm:pt modelId="{AF87F33E-CA9D-486A-B5FA-8186D515A06B}" type="pres">
      <dgm:prSet presAssocID="{443BB3A8-488E-4038-A574-9222517D86EE}" presName="hierChild7" presStyleCnt="0"/>
      <dgm:spPr/>
    </dgm:pt>
    <dgm:pt modelId="{C117DA80-5638-46DE-9B25-E96586643DFC}" type="pres">
      <dgm:prSet presAssocID="{3EBEE017-A376-4BCD-A63B-0D59DA786151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C5CE8295-89EC-440E-9134-6E421489372F}" type="pres">
      <dgm:prSet presAssocID="{0D66EFF2-DBE3-4D4F-BDA2-A80C8653B1B3}" presName="hierRoot3" presStyleCnt="0">
        <dgm:presLayoutVars>
          <dgm:hierBranch/>
        </dgm:presLayoutVars>
      </dgm:prSet>
      <dgm:spPr/>
    </dgm:pt>
    <dgm:pt modelId="{C19622F1-2D84-4339-AD9C-C0D3ADE95AB5}" type="pres">
      <dgm:prSet presAssocID="{0D66EFF2-DBE3-4D4F-BDA2-A80C8653B1B3}" presName="rootComposite3" presStyleCnt="0"/>
      <dgm:spPr/>
    </dgm:pt>
    <dgm:pt modelId="{DB267255-5384-46D1-8CBF-66D60075CDD5}" type="pres">
      <dgm:prSet presAssocID="{0D66EFF2-DBE3-4D4F-BDA2-A80C8653B1B3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940A4A-A600-4013-ADDA-63B1788430DE}" type="pres">
      <dgm:prSet presAssocID="{0D66EFF2-DBE3-4D4F-BDA2-A80C8653B1B3}" presName="rootConnector3" presStyleLbl="asst1" presStyleIdx="1" presStyleCnt="2"/>
      <dgm:spPr/>
      <dgm:t>
        <a:bodyPr/>
        <a:lstStyle/>
        <a:p>
          <a:endParaRPr lang="ru-RU"/>
        </a:p>
      </dgm:t>
    </dgm:pt>
    <dgm:pt modelId="{D0BADD52-FF67-4809-BFB0-CEFA913CECAB}" type="pres">
      <dgm:prSet presAssocID="{0D66EFF2-DBE3-4D4F-BDA2-A80C8653B1B3}" presName="hierChild6" presStyleCnt="0"/>
      <dgm:spPr/>
    </dgm:pt>
    <dgm:pt modelId="{AED7E6DC-73F0-462E-9A96-5868C5AF14A7}" type="pres">
      <dgm:prSet presAssocID="{0D66EFF2-DBE3-4D4F-BDA2-A80C8653B1B3}" presName="hierChild7" presStyleCnt="0"/>
      <dgm:spPr/>
    </dgm:pt>
  </dgm:ptLst>
  <dgm:cxnLst>
    <dgm:cxn modelId="{43FDFEC6-F65E-4122-B955-C3F3BF654A2A}" type="presOf" srcId="{BDB5CDCC-E2E2-4E7E-B659-00C1B06CD74C}" destId="{55B635B7-50AA-438F-8A97-C7971986B1DD}" srcOrd="1" destOrd="0" presId="urn:microsoft.com/office/officeart/2005/8/layout/orgChart1"/>
    <dgm:cxn modelId="{3F2E5A97-7410-4EB0-A71D-C19F25C0C35C}" type="presOf" srcId="{0D66EFF2-DBE3-4D4F-BDA2-A80C8653B1B3}" destId="{DB267255-5384-46D1-8CBF-66D60075CDD5}" srcOrd="0" destOrd="0" presId="urn:microsoft.com/office/officeart/2005/8/layout/orgChart1"/>
    <dgm:cxn modelId="{862DAB50-A9B4-4A2F-B0A8-060685DC2C79}" type="presOf" srcId="{10DBBA3B-121B-4EF3-9204-FD7250225CB5}" destId="{B6A5F9E9-B646-4C59-BC7E-1AD8225855CA}" srcOrd="0" destOrd="0" presId="urn:microsoft.com/office/officeart/2005/8/layout/orgChart1"/>
    <dgm:cxn modelId="{C51B875A-4414-40DD-8091-7A30B8DD78F3}" type="presOf" srcId="{0D66EFF2-DBE3-4D4F-BDA2-A80C8653B1B3}" destId="{2D940A4A-A600-4013-ADDA-63B1788430DE}" srcOrd="1" destOrd="0" presId="urn:microsoft.com/office/officeart/2005/8/layout/orgChart1"/>
    <dgm:cxn modelId="{F2E358B5-5037-452A-AE17-1320B00AC358}" type="presOf" srcId="{3EBEE017-A376-4BCD-A63B-0D59DA786151}" destId="{C117DA80-5638-46DE-9B25-E96586643DFC}" srcOrd="0" destOrd="0" presId="urn:microsoft.com/office/officeart/2005/8/layout/orgChart1"/>
    <dgm:cxn modelId="{1CD1DA1E-0A94-4D25-B014-105A09E57B48}" type="presOf" srcId="{443BB3A8-488E-4038-A574-9222517D86EE}" destId="{490B5F1F-156C-44C6-98DB-05AADD58DDED}" srcOrd="0" destOrd="0" presId="urn:microsoft.com/office/officeart/2005/8/layout/orgChart1"/>
    <dgm:cxn modelId="{81811460-4E68-4CD3-AC78-C031080F4C27}" type="presOf" srcId="{F9FE49FF-1EEA-4445-950A-EABF63C08C5F}" destId="{8D614BC2-D3F1-49D8-A72D-A37385C3DEC3}" srcOrd="0" destOrd="0" presId="urn:microsoft.com/office/officeart/2005/8/layout/orgChart1"/>
    <dgm:cxn modelId="{A61DE963-275A-4353-ABE8-EE30179922C7}" type="presOf" srcId="{0FE62141-9914-4503-AC41-329E88F9B7D5}" destId="{9DBEFFF5-AF4D-4B0A-9384-7A6CBB1DD2EC}" srcOrd="0" destOrd="0" presId="urn:microsoft.com/office/officeart/2005/8/layout/orgChart1"/>
    <dgm:cxn modelId="{CF4C9772-15FB-403E-B904-74AAE6A438F5}" type="presOf" srcId="{10DBBA3B-121B-4EF3-9204-FD7250225CB5}" destId="{9C6C8A7E-815B-481B-A869-003808AA90FB}" srcOrd="1" destOrd="0" presId="urn:microsoft.com/office/officeart/2005/8/layout/orgChart1"/>
    <dgm:cxn modelId="{B4D26135-0531-409B-9581-F12E332AE6BC}" type="presOf" srcId="{34EFFC3C-945B-4A39-BD43-17F0A4E25E34}" destId="{C53052AD-A6A7-4CB6-9CB0-E081B38F7B9F}" srcOrd="0" destOrd="0" presId="urn:microsoft.com/office/officeart/2005/8/layout/orgChart1"/>
    <dgm:cxn modelId="{C385F5E0-20C7-4655-92D6-ACDA5330040B}" type="presOf" srcId="{0DF091C3-2634-41E2-A6A3-18BF82F21757}" destId="{03467494-1AFD-4DE3-A452-6753E97B512E}" srcOrd="0" destOrd="0" presId="urn:microsoft.com/office/officeart/2005/8/layout/orgChart1"/>
    <dgm:cxn modelId="{48D85597-A78A-4A43-870F-82C9584E8A01}" type="presOf" srcId="{3A315B59-4C7F-4917-B8F9-7B188419AF5A}" destId="{16F8760D-6B52-42CC-B057-2217088D6D85}" srcOrd="1" destOrd="0" presId="urn:microsoft.com/office/officeart/2005/8/layout/orgChart1"/>
    <dgm:cxn modelId="{318FBBA1-66B8-46B1-AF9B-F1015A0C7D48}" srcId="{10DBBA3B-121B-4EF3-9204-FD7250225CB5}" destId="{443BB3A8-488E-4038-A574-9222517D86EE}" srcOrd="0" destOrd="0" parTransId="{34EFFC3C-945B-4A39-BD43-17F0A4E25E34}" sibTransId="{1EFE14FD-6759-4F6B-9F30-931AA84FF7F8}"/>
    <dgm:cxn modelId="{749854BD-F875-4B96-BDAD-DAB3E823AC07}" srcId="{10DBBA3B-121B-4EF3-9204-FD7250225CB5}" destId="{3A315B59-4C7F-4917-B8F9-7B188419AF5A}" srcOrd="2" destOrd="0" parTransId="{0FE62141-9914-4503-AC41-329E88F9B7D5}" sibTransId="{8AD9A3AB-F3FB-4B3E-B5D4-4181B031ECD0}"/>
    <dgm:cxn modelId="{BD4E988E-9E42-4F42-978F-C49B0FBCFE02}" srcId="{0DF091C3-2634-41E2-A6A3-18BF82F21757}" destId="{10DBBA3B-121B-4EF3-9204-FD7250225CB5}" srcOrd="0" destOrd="0" parTransId="{D597AEC9-1026-4E37-994F-3EF68B619257}" sibTransId="{953F83B6-8C98-452E-B082-9D40C2F4F0DA}"/>
    <dgm:cxn modelId="{3B180144-CF2B-4199-B608-BDAA18A014F8}" type="presOf" srcId="{3A315B59-4C7F-4917-B8F9-7B188419AF5A}" destId="{77FD85CA-DD03-4C23-9BF1-7B261FF4B431}" srcOrd="0" destOrd="0" presId="urn:microsoft.com/office/officeart/2005/8/layout/orgChart1"/>
    <dgm:cxn modelId="{902029D5-98CE-46D4-8CC9-6F3594493D86}" type="presOf" srcId="{443BB3A8-488E-4038-A574-9222517D86EE}" destId="{E7F63C34-6A00-4D0D-925E-F09EE63170AE}" srcOrd="1" destOrd="0" presId="urn:microsoft.com/office/officeart/2005/8/layout/orgChart1"/>
    <dgm:cxn modelId="{4985A7AD-AFF8-4127-9C94-3F8585FE4EB8}" type="presOf" srcId="{BDB5CDCC-E2E2-4E7E-B659-00C1B06CD74C}" destId="{1CF1F2CD-1FD3-4045-B49A-1D6E871DB12D}" srcOrd="0" destOrd="0" presId="urn:microsoft.com/office/officeart/2005/8/layout/orgChart1"/>
    <dgm:cxn modelId="{A251233E-8F70-4BA6-B46C-B98242AF93B4}" srcId="{10DBBA3B-121B-4EF3-9204-FD7250225CB5}" destId="{0D66EFF2-DBE3-4D4F-BDA2-A80C8653B1B3}" srcOrd="1" destOrd="0" parTransId="{3EBEE017-A376-4BCD-A63B-0D59DA786151}" sibTransId="{CBA7A98A-6EF2-4B4F-9994-7E6F8BF2A79D}"/>
    <dgm:cxn modelId="{0CC45871-2A1D-45B4-B509-85AB6A92B242}" srcId="{10DBBA3B-121B-4EF3-9204-FD7250225CB5}" destId="{BDB5CDCC-E2E2-4E7E-B659-00C1B06CD74C}" srcOrd="3" destOrd="0" parTransId="{F9FE49FF-1EEA-4445-950A-EABF63C08C5F}" sibTransId="{18861EAE-E8A3-4BEE-B6C6-269791C926E9}"/>
    <dgm:cxn modelId="{81E6E3A5-D77E-46CB-8DC3-FEB801E7EC44}" type="presParOf" srcId="{03467494-1AFD-4DE3-A452-6753E97B512E}" destId="{56D95A7C-CF2C-4241-9C92-8CC3580A3301}" srcOrd="0" destOrd="0" presId="urn:microsoft.com/office/officeart/2005/8/layout/orgChart1"/>
    <dgm:cxn modelId="{B67FE170-242D-492D-84CA-CCF8DA3525E3}" type="presParOf" srcId="{56D95A7C-CF2C-4241-9C92-8CC3580A3301}" destId="{D41D3A9F-E1E3-46BE-A13C-DEF6388B82D9}" srcOrd="0" destOrd="0" presId="urn:microsoft.com/office/officeart/2005/8/layout/orgChart1"/>
    <dgm:cxn modelId="{F3081678-A2AD-470A-9823-67853E5166C0}" type="presParOf" srcId="{D41D3A9F-E1E3-46BE-A13C-DEF6388B82D9}" destId="{B6A5F9E9-B646-4C59-BC7E-1AD8225855CA}" srcOrd="0" destOrd="0" presId="urn:microsoft.com/office/officeart/2005/8/layout/orgChart1"/>
    <dgm:cxn modelId="{03A77501-2C0C-4E56-905D-66BB71E988A4}" type="presParOf" srcId="{D41D3A9F-E1E3-46BE-A13C-DEF6388B82D9}" destId="{9C6C8A7E-815B-481B-A869-003808AA90FB}" srcOrd="1" destOrd="0" presId="urn:microsoft.com/office/officeart/2005/8/layout/orgChart1"/>
    <dgm:cxn modelId="{2AF2270C-8464-4A6B-A709-67CB56AF0E34}" type="presParOf" srcId="{56D95A7C-CF2C-4241-9C92-8CC3580A3301}" destId="{FEFAC858-39D2-4A68-A33A-5CFB56997DAA}" srcOrd="1" destOrd="0" presId="urn:microsoft.com/office/officeart/2005/8/layout/orgChart1"/>
    <dgm:cxn modelId="{4A0E0AAF-37EC-4629-988C-6A9F1DAA71D8}" type="presParOf" srcId="{FEFAC858-39D2-4A68-A33A-5CFB56997DAA}" destId="{9DBEFFF5-AF4D-4B0A-9384-7A6CBB1DD2EC}" srcOrd="0" destOrd="0" presId="urn:microsoft.com/office/officeart/2005/8/layout/orgChart1"/>
    <dgm:cxn modelId="{FD47B67F-539A-463C-9AF5-45FC9444182F}" type="presParOf" srcId="{FEFAC858-39D2-4A68-A33A-5CFB56997DAA}" destId="{381A437E-0240-437E-8E4F-47C68CC4FA15}" srcOrd="1" destOrd="0" presId="urn:microsoft.com/office/officeart/2005/8/layout/orgChart1"/>
    <dgm:cxn modelId="{2F497006-FE9E-4D4D-8FF1-DAB3B2611412}" type="presParOf" srcId="{381A437E-0240-437E-8E4F-47C68CC4FA15}" destId="{CFC63615-396D-49F6-B3AC-BAD015386D76}" srcOrd="0" destOrd="0" presId="urn:microsoft.com/office/officeart/2005/8/layout/orgChart1"/>
    <dgm:cxn modelId="{135359C4-6AFE-4F86-8E79-7EAB7D92EA7C}" type="presParOf" srcId="{CFC63615-396D-49F6-B3AC-BAD015386D76}" destId="{77FD85CA-DD03-4C23-9BF1-7B261FF4B431}" srcOrd="0" destOrd="0" presId="urn:microsoft.com/office/officeart/2005/8/layout/orgChart1"/>
    <dgm:cxn modelId="{BB9A61DB-9E6D-43BE-AF11-443ACAD223E8}" type="presParOf" srcId="{CFC63615-396D-49F6-B3AC-BAD015386D76}" destId="{16F8760D-6B52-42CC-B057-2217088D6D85}" srcOrd="1" destOrd="0" presId="urn:microsoft.com/office/officeart/2005/8/layout/orgChart1"/>
    <dgm:cxn modelId="{052FBC3A-4A00-46CC-8FEC-B567FB38577A}" type="presParOf" srcId="{381A437E-0240-437E-8E4F-47C68CC4FA15}" destId="{99446995-6BEC-498D-B1BD-6926C92D5A3A}" srcOrd="1" destOrd="0" presId="urn:microsoft.com/office/officeart/2005/8/layout/orgChart1"/>
    <dgm:cxn modelId="{8D0B6B94-2216-41A6-971A-AB3687E772A6}" type="presParOf" srcId="{381A437E-0240-437E-8E4F-47C68CC4FA15}" destId="{2BA2F74B-28C4-438A-9445-F0B50C2FF6BE}" srcOrd="2" destOrd="0" presId="urn:microsoft.com/office/officeart/2005/8/layout/orgChart1"/>
    <dgm:cxn modelId="{1873658D-ACF4-405F-8994-2C25E24A7D1F}" type="presParOf" srcId="{FEFAC858-39D2-4A68-A33A-5CFB56997DAA}" destId="{8D614BC2-D3F1-49D8-A72D-A37385C3DEC3}" srcOrd="2" destOrd="0" presId="urn:microsoft.com/office/officeart/2005/8/layout/orgChart1"/>
    <dgm:cxn modelId="{6A1328B1-9669-45DE-8A97-4DCD852EC375}" type="presParOf" srcId="{FEFAC858-39D2-4A68-A33A-5CFB56997DAA}" destId="{8926B9B3-2CD1-4EFE-A1D7-30547C71AA20}" srcOrd="3" destOrd="0" presId="urn:microsoft.com/office/officeart/2005/8/layout/orgChart1"/>
    <dgm:cxn modelId="{7AFA9C30-A688-4AF0-BAB4-28EDB36F437D}" type="presParOf" srcId="{8926B9B3-2CD1-4EFE-A1D7-30547C71AA20}" destId="{3B0E5BFD-079D-4B97-B883-9506117AFFA4}" srcOrd="0" destOrd="0" presId="urn:microsoft.com/office/officeart/2005/8/layout/orgChart1"/>
    <dgm:cxn modelId="{3A2C0295-B00D-4FF1-A42D-42A92E251DFC}" type="presParOf" srcId="{3B0E5BFD-079D-4B97-B883-9506117AFFA4}" destId="{1CF1F2CD-1FD3-4045-B49A-1D6E871DB12D}" srcOrd="0" destOrd="0" presId="urn:microsoft.com/office/officeart/2005/8/layout/orgChart1"/>
    <dgm:cxn modelId="{EB7AA57E-619F-436D-B357-C95AB7F7BF3E}" type="presParOf" srcId="{3B0E5BFD-079D-4B97-B883-9506117AFFA4}" destId="{55B635B7-50AA-438F-8A97-C7971986B1DD}" srcOrd="1" destOrd="0" presId="urn:microsoft.com/office/officeart/2005/8/layout/orgChart1"/>
    <dgm:cxn modelId="{B9E4A6E1-1CE6-4626-8CFD-2D175CC86555}" type="presParOf" srcId="{8926B9B3-2CD1-4EFE-A1D7-30547C71AA20}" destId="{2F11EDD8-79CD-4C38-9D24-467BD7ED9329}" srcOrd="1" destOrd="0" presId="urn:microsoft.com/office/officeart/2005/8/layout/orgChart1"/>
    <dgm:cxn modelId="{C6270C51-4058-4DB5-BEA2-43FCB6C44831}" type="presParOf" srcId="{8926B9B3-2CD1-4EFE-A1D7-30547C71AA20}" destId="{73F7B65B-21A7-40B3-AF16-8391D9136860}" srcOrd="2" destOrd="0" presId="urn:microsoft.com/office/officeart/2005/8/layout/orgChart1"/>
    <dgm:cxn modelId="{5F55D83B-56AE-4FDD-8149-9B581F7B8C8D}" type="presParOf" srcId="{56D95A7C-CF2C-4241-9C92-8CC3580A3301}" destId="{D8FBA8C5-6091-4659-995A-88575879CE64}" srcOrd="2" destOrd="0" presId="urn:microsoft.com/office/officeart/2005/8/layout/orgChart1"/>
    <dgm:cxn modelId="{2338DC26-3A15-4DC8-8935-069909FF903B}" type="presParOf" srcId="{D8FBA8C5-6091-4659-995A-88575879CE64}" destId="{C53052AD-A6A7-4CB6-9CB0-E081B38F7B9F}" srcOrd="0" destOrd="0" presId="urn:microsoft.com/office/officeart/2005/8/layout/orgChart1"/>
    <dgm:cxn modelId="{6BE43562-FCE9-407A-873D-195F05129B8C}" type="presParOf" srcId="{D8FBA8C5-6091-4659-995A-88575879CE64}" destId="{33339A19-C194-450B-9EF8-B66D265A0D39}" srcOrd="1" destOrd="0" presId="urn:microsoft.com/office/officeart/2005/8/layout/orgChart1"/>
    <dgm:cxn modelId="{C0EC74FA-1C98-4837-96C6-4E45D5A53279}" type="presParOf" srcId="{33339A19-C194-450B-9EF8-B66D265A0D39}" destId="{860C043D-22AC-4D44-B1AC-F8F3298E5A7F}" srcOrd="0" destOrd="0" presId="urn:microsoft.com/office/officeart/2005/8/layout/orgChart1"/>
    <dgm:cxn modelId="{4085942A-F4B1-46EF-B375-73A35481D0EE}" type="presParOf" srcId="{860C043D-22AC-4D44-B1AC-F8F3298E5A7F}" destId="{490B5F1F-156C-44C6-98DB-05AADD58DDED}" srcOrd="0" destOrd="0" presId="urn:microsoft.com/office/officeart/2005/8/layout/orgChart1"/>
    <dgm:cxn modelId="{0A3D9D18-9A1E-4842-8828-7B83D2BAEEC2}" type="presParOf" srcId="{860C043D-22AC-4D44-B1AC-F8F3298E5A7F}" destId="{E7F63C34-6A00-4D0D-925E-F09EE63170AE}" srcOrd="1" destOrd="0" presId="urn:microsoft.com/office/officeart/2005/8/layout/orgChart1"/>
    <dgm:cxn modelId="{2A17F525-77C2-4506-9632-214727B2AD64}" type="presParOf" srcId="{33339A19-C194-450B-9EF8-B66D265A0D39}" destId="{07670644-8FE7-4FEF-B6DC-9594C02C45BB}" srcOrd="1" destOrd="0" presId="urn:microsoft.com/office/officeart/2005/8/layout/orgChart1"/>
    <dgm:cxn modelId="{9E132449-5494-4813-ABE7-E8A4B13FAD04}" type="presParOf" srcId="{33339A19-C194-450B-9EF8-B66D265A0D39}" destId="{AF87F33E-CA9D-486A-B5FA-8186D515A06B}" srcOrd="2" destOrd="0" presId="urn:microsoft.com/office/officeart/2005/8/layout/orgChart1"/>
    <dgm:cxn modelId="{3B1666E2-4CAA-4AF7-B925-58D1BF457BE2}" type="presParOf" srcId="{D8FBA8C5-6091-4659-995A-88575879CE64}" destId="{C117DA80-5638-46DE-9B25-E96586643DFC}" srcOrd="2" destOrd="0" presId="urn:microsoft.com/office/officeart/2005/8/layout/orgChart1"/>
    <dgm:cxn modelId="{4D8FD2AE-722C-4E8E-A94D-3A5B94E0486A}" type="presParOf" srcId="{D8FBA8C5-6091-4659-995A-88575879CE64}" destId="{C5CE8295-89EC-440E-9134-6E421489372F}" srcOrd="3" destOrd="0" presId="urn:microsoft.com/office/officeart/2005/8/layout/orgChart1"/>
    <dgm:cxn modelId="{B59DA4D5-EABF-4D6A-91A7-82908BA74D56}" type="presParOf" srcId="{C5CE8295-89EC-440E-9134-6E421489372F}" destId="{C19622F1-2D84-4339-AD9C-C0D3ADE95AB5}" srcOrd="0" destOrd="0" presId="urn:microsoft.com/office/officeart/2005/8/layout/orgChart1"/>
    <dgm:cxn modelId="{0E0CAE23-8798-4926-9339-2E3118E1C3F0}" type="presParOf" srcId="{C19622F1-2D84-4339-AD9C-C0D3ADE95AB5}" destId="{DB267255-5384-46D1-8CBF-66D60075CDD5}" srcOrd="0" destOrd="0" presId="urn:microsoft.com/office/officeart/2005/8/layout/orgChart1"/>
    <dgm:cxn modelId="{5C59B424-0552-4E2A-B464-CC16E3BFC64D}" type="presParOf" srcId="{C19622F1-2D84-4339-AD9C-C0D3ADE95AB5}" destId="{2D940A4A-A600-4013-ADDA-63B1788430DE}" srcOrd="1" destOrd="0" presId="urn:microsoft.com/office/officeart/2005/8/layout/orgChart1"/>
    <dgm:cxn modelId="{44EFA02E-75B9-4674-BD5A-9EB10030C1EC}" type="presParOf" srcId="{C5CE8295-89EC-440E-9134-6E421489372F}" destId="{D0BADD52-FF67-4809-BFB0-CEFA913CECAB}" srcOrd="1" destOrd="0" presId="urn:microsoft.com/office/officeart/2005/8/layout/orgChart1"/>
    <dgm:cxn modelId="{572C6DC5-3943-47D8-870D-61BAC7FAF760}" type="presParOf" srcId="{C5CE8295-89EC-440E-9134-6E421489372F}" destId="{AED7E6DC-73F0-462E-9A96-5868C5AF14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412A51-23A0-4D96-B021-9E3A9864C58F}">
      <dsp:nvSpPr>
        <dsp:cNvPr id="0" name=""/>
        <dsp:cNvSpPr/>
      </dsp:nvSpPr>
      <dsp:spPr>
        <a:xfrm>
          <a:off x="3960812" y="1820121"/>
          <a:ext cx="2167544" cy="752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185"/>
              </a:lnTo>
              <a:lnTo>
                <a:pt x="2167544" y="376185"/>
              </a:lnTo>
              <a:lnTo>
                <a:pt x="2167544" y="7523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247926-50B9-40D3-BB66-C2CBF2E1563D}">
      <dsp:nvSpPr>
        <dsp:cNvPr id="0" name=""/>
        <dsp:cNvSpPr/>
      </dsp:nvSpPr>
      <dsp:spPr>
        <a:xfrm>
          <a:off x="1793268" y="1820121"/>
          <a:ext cx="2167544" cy="752370"/>
        </a:xfrm>
        <a:custGeom>
          <a:avLst/>
          <a:gdLst/>
          <a:ahLst/>
          <a:cxnLst/>
          <a:rect l="0" t="0" r="0" b="0"/>
          <a:pathLst>
            <a:path>
              <a:moveTo>
                <a:pt x="2167544" y="0"/>
              </a:moveTo>
              <a:lnTo>
                <a:pt x="2167544" y="376185"/>
              </a:lnTo>
              <a:lnTo>
                <a:pt x="0" y="376185"/>
              </a:lnTo>
              <a:lnTo>
                <a:pt x="0" y="7523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2ABDC6-682C-4F53-9A1F-01B2317892EB}">
      <dsp:nvSpPr>
        <dsp:cNvPr id="0" name=""/>
        <dsp:cNvSpPr/>
      </dsp:nvSpPr>
      <dsp:spPr>
        <a:xfrm>
          <a:off x="2169453" y="28762"/>
          <a:ext cx="3582717" cy="17913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400" b="1" i="0" u="none" strike="noStrike" kern="1200" cap="none" normalizeH="0" baseline="0" dirty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Уровни адаптации</a:t>
          </a:r>
        </a:p>
      </dsp:txBody>
      <dsp:txXfrm>
        <a:off x="2169453" y="28762"/>
        <a:ext cx="3582717" cy="1791358"/>
      </dsp:txXfrm>
    </dsp:sp>
    <dsp:sp modelId="{52023C13-183D-42BF-9996-931287ED8D71}">
      <dsp:nvSpPr>
        <dsp:cNvPr id="0" name=""/>
        <dsp:cNvSpPr/>
      </dsp:nvSpPr>
      <dsp:spPr>
        <a:xfrm>
          <a:off x="1909" y="2572491"/>
          <a:ext cx="3582717" cy="17913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400" b="1" i="0" u="none" strike="noStrike" kern="1200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Физиологический </a:t>
          </a:r>
        </a:p>
      </dsp:txBody>
      <dsp:txXfrm>
        <a:off x="1909" y="2572491"/>
        <a:ext cx="3582717" cy="1791358"/>
      </dsp:txXfrm>
    </dsp:sp>
    <dsp:sp modelId="{06AAFCF3-AFF1-46FB-9587-0A1D23808338}">
      <dsp:nvSpPr>
        <dsp:cNvPr id="0" name=""/>
        <dsp:cNvSpPr/>
      </dsp:nvSpPr>
      <dsp:spPr>
        <a:xfrm>
          <a:off x="4336997" y="2572491"/>
          <a:ext cx="3582717" cy="17913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3400" b="1" i="0" u="none" strike="noStrike" kern="1200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Психологический </a:t>
          </a:r>
        </a:p>
      </dsp:txBody>
      <dsp:txXfrm>
        <a:off x="4336997" y="2572491"/>
        <a:ext cx="3582717" cy="17913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1B8C9-C2EE-4B6E-9BCD-FEB2296260E9}">
      <dsp:nvSpPr>
        <dsp:cNvPr id="0" name=""/>
        <dsp:cNvSpPr/>
      </dsp:nvSpPr>
      <dsp:spPr>
        <a:xfrm>
          <a:off x="4681666" y="1971178"/>
          <a:ext cx="412846" cy="1808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8659"/>
              </a:lnTo>
              <a:lnTo>
                <a:pt x="412846" y="18086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461B83-B0CE-46AB-A499-43337C0634E9}">
      <dsp:nvSpPr>
        <dsp:cNvPr id="0" name=""/>
        <dsp:cNvSpPr/>
      </dsp:nvSpPr>
      <dsp:spPr>
        <a:xfrm>
          <a:off x="4268819" y="1971178"/>
          <a:ext cx="412846" cy="1808659"/>
        </a:xfrm>
        <a:custGeom>
          <a:avLst/>
          <a:gdLst/>
          <a:ahLst/>
          <a:cxnLst/>
          <a:rect l="0" t="0" r="0" b="0"/>
          <a:pathLst>
            <a:path>
              <a:moveTo>
                <a:pt x="412846" y="0"/>
              </a:moveTo>
              <a:lnTo>
                <a:pt x="412846" y="1808659"/>
              </a:lnTo>
              <a:lnTo>
                <a:pt x="0" y="18086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989EDB-8E79-40B0-B33B-B9527210E289}">
      <dsp:nvSpPr>
        <dsp:cNvPr id="0" name=""/>
        <dsp:cNvSpPr/>
      </dsp:nvSpPr>
      <dsp:spPr>
        <a:xfrm>
          <a:off x="4681666" y="1971178"/>
          <a:ext cx="2378780" cy="3617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4472"/>
              </a:lnTo>
              <a:lnTo>
                <a:pt x="2378780" y="3204472"/>
              </a:lnTo>
              <a:lnTo>
                <a:pt x="2378780" y="36173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CA6A3-0911-49FF-BA6D-A9E1D3CB24CD}">
      <dsp:nvSpPr>
        <dsp:cNvPr id="0" name=""/>
        <dsp:cNvSpPr/>
      </dsp:nvSpPr>
      <dsp:spPr>
        <a:xfrm>
          <a:off x="2302885" y="1971178"/>
          <a:ext cx="2378780" cy="3617318"/>
        </a:xfrm>
        <a:custGeom>
          <a:avLst/>
          <a:gdLst/>
          <a:ahLst/>
          <a:cxnLst/>
          <a:rect l="0" t="0" r="0" b="0"/>
          <a:pathLst>
            <a:path>
              <a:moveTo>
                <a:pt x="2378780" y="0"/>
              </a:moveTo>
              <a:lnTo>
                <a:pt x="2378780" y="3204472"/>
              </a:lnTo>
              <a:lnTo>
                <a:pt x="0" y="3204472"/>
              </a:lnTo>
              <a:lnTo>
                <a:pt x="0" y="36173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13AEC7-8F06-42FA-B58A-144DB01FEA44}">
      <dsp:nvSpPr>
        <dsp:cNvPr id="0" name=""/>
        <dsp:cNvSpPr/>
      </dsp:nvSpPr>
      <dsp:spPr>
        <a:xfrm>
          <a:off x="2715732" y="5244"/>
          <a:ext cx="3931867" cy="1965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600" b="0" i="0" u="none" strike="noStrike" kern="1200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Физиологический </a:t>
          </a:r>
        </a:p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600" b="0" i="0" u="none" strike="noStrike" kern="1200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(надо привыкнуть)</a:t>
          </a:r>
        </a:p>
      </dsp:txBody>
      <dsp:txXfrm>
        <a:off x="2715732" y="5244"/>
        <a:ext cx="3931867" cy="1965933"/>
      </dsp:txXfrm>
    </dsp:sp>
    <dsp:sp modelId="{FB276886-7D0F-46C3-8CB4-D1F0C6A41A49}">
      <dsp:nvSpPr>
        <dsp:cNvPr id="0" name=""/>
        <dsp:cNvSpPr/>
      </dsp:nvSpPr>
      <dsp:spPr>
        <a:xfrm>
          <a:off x="336951" y="5588496"/>
          <a:ext cx="3931867" cy="1965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600" b="0" i="0" u="none" strike="noStrike" kern="1200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Невозможности уединения</a:t>
          </a:r>
        </a:p>
      </dsp:txBody>
      <dsp:txXfrm>
        <a:off x="336951" y="5588496"/>
        <a:ext cx="3931867" cy="1965933"/>
      </dsp:txXfrm>
    </dsp:sp>
    <dsp:sp modelId="{36C19C64-4BD4-4BB3-904B-805DF6E7A78A}">
      <dsp:nvSpPr>
        <dsp:cNvPr id="0" name=""/>
        <dsp:cNvSpPr/>
      </dsp:nvSpPr>
      <dsp:spPr>
        <a:xfrm>
          <a:off x="5094512" y="5588496"/>
          <a:ext cx="3931867" cy="1965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600" b="0" i="0" u="none" strike="noStrike" kern="1200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Новой пищи, новым </a:t>
          </a:r>
        </a:p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600" b="0" i="0" u="none" strike="noStrike" kern="1200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помещениям.</a:t>
          </a:r>
        </a:p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600" b="0" i="0" u="none" strike="noStrike" kern="1200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освещенности, запахам</a:t>
          </a:r>
        </a:p>
      </dsp:txBody>
      <dsp:txXfrm>
        <a:off x="5094512" y="5588496"/>
        <a:ext cx="3931867" cy="1965933"/>
      </dsp:txXfrm>
    </dsp:sp>
    <dsp:sp modelId="{FBF24664-CC59-4A2D-90D8-8FDAE26E5520}">
      <dsp:nvSpPr>
        <dsp:cNvPr id="0" name=""/>
        <dsp:cNvSpPr/>
      </dsp:nvSpPr>
      <dsp:spPr>
        <a:xfrm>
          <a:off x="336951" y="2796870"/>
          <a:ext cx="3931867" cy="1965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600" b="0" i="0" u="none" strike="noStrike" kern="1200" cap="none" normalizeH="0" baseline="0" dirty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 К  новому режиму, ритму</a:t>
          </a:r>
        </a:p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600" b="0" i="0" u="none" strike="noStrike" kern="1200" cap="none" normalizeH="0" baseline="0" dirty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 жизни, новым нагрузкам</a:t>
          </a:r>
        </a:p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600" b="0" i="0" u="none" strike="noStrike" kern="1200" cap="none" normalizeH="0" baseline="0" dirty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(необходимости сидеть, </a:t>
          </a:r>
        </a:p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600" b="0" i="0" u="none" strike="noStrike" kern="1200" cap="none" normalizeH="0" baseline="0" dirty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слушать, выполнять</a:t>
          </a:r>
        </a:p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600" b="0" i="0" u="none" strike="noStrike" kern="1200" cap="none" normalizeH="0" baseline="0" dirty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команды)</a:t>
          </a:r>
        </a:p>
      </dsp:txBody>
      <dsp:txXfrm>
        <a:off x="336951" y="2796870"/>
        <a:ext cx="3931867" cy="1965933"/>
      </dsp:txXfrm>
    </dsp:sp>
    <dsp:sp modelId="{995DEDBB-BBE2-4243-B644-99BDCA2F1817}">
      <dsp:nvSpPr>
        <dsp:cNvPr id="0" name=""/>
        <dsp:cNvSpPr/>
      </dsp:nvSpPr>
      <dsp:spPr>
        <a:xfrm>
          <a:off x="5094512" y="2796870"/>
          <a:ext cx="3931867" cy="19659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600" b="0" i="0" u="none" strike="noStrike" kern="1200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Необходимости</a:t>
          </a:r>
        </a:p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600" b="0" i="0" u="none" strike="noStrike" kern="1200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 самоограничений</a:t>
          </a:r>
        </a:p>
      </dsp:txBody>
      <dsp:txXfrm>
        <a:off x="5094512" y="2796870"/>
        <a:ext cx="3931867" cy="19659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7DA80-5638-46DE-9B25-E96586643DFC}">
      <dsp:nvSpPr>
        <dsp:cNvPr id="0" name=""/>
        <dsp:cNvSpPr/>
      </dsp:nvSpPr>
      <dsp:spPr>
        <a:xfrm>
          <a:off x="4556394" y="1690267"/>
          <a:ext cx="353910" cy="1550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0464"/>
              </a:lnTo>
              <a:lnTo>
                <a:pt x="353910" y="15504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3052AD-A6A7-4CB6-9CB0-E081B38F7B9F}">
      <dsp:nvSpPr>
        <dsp:cNvPr id="0" name=""/>
        <dsp:cNvSpPr/>
      </dsp:nvSpPr>
      <dsp:spPr>
        <a:xfrm>
          <a:off x="4202484" y="1690267"/>
          <a:ext cx="353910" cy="1550464"/>
        </a:xfrm>
        <a:custGeom>
          <a:avLst/>
          <a:gdLst/>
          <a:ahLst/>
          <a:cxnLst/>
          <a:rect l="0" t="0" r="0" b="0"/>
          <a:pathLst>
            <a:path>
              <a:moveTo>
                <a:pt x="353910" y="0"/>
              </a:moveTo>
              <a:lnTo>
                <a:pt x="353910" y="1550464"/>
              </a:lnTo>
              <a:lnTo>
                <a:pt x="0" y="15504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14BC2-D3F1-49D8-A72D-A37385C3DEC3}">
      <dsp:nvSpPr>
        <dsp:cNvPr id="0" name=""/>
        <dsp:cNvSpPr/>
      </dsp:nvSpPr>
      <dsp:spPr>
        <a:xfrm>
          <a:off x="4556394" y="1690267"/>
          <a:ext cx="2039197" cy="3100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7018"/>
              </a:lnTo>
              <a:lnTo>
                <a:pt x="2039197" y="2747018"/>
              </a:lnTo>
              <a:lnTo>
                <a:pt x="2039197" y="31009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BEFFF5-AF4D-4B0A-9384-7A6CBB1DD2EC}">
      <dsp:nvSpPr>
        <dsp:cNvPr id="0" name=""/>
        <dsp:cNvSpPr/>
      </dsp:nvSpPr>
      <dsp:spPr>
        <a:xfrm>
          <a:off x="2517196" y="1690267"/>
          <a:ext cx="2039197" cy="3100929"/>
        </a:xfrm>
        <a:custGeom>
          <a:avLst/>
          <a:gdLst/>
          <a:ahLst/>
          <a:cxnLst/>
          <a:rect l="0" t="0" r="0" b="0"/>
          <a:pathLst>
            <a:path>
              <a:moveTo>
                <a:pt x="2039197" y="0"/>
              </a:moveTo>
              <a:lnTo>
                <a:pt x="2039197" y="2747018"/>
              </a:lnTo>
              <a:lnTo>
                <a:pt x="0" y="2747018"/>
              </a:lnTo>
              <a:lnTo>
                <a:pt x="0" y="31009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A5F9E9-B646-4C59-BC7E-1AD8225855CA}">
      <dsp:nvSpPr>
        <dsp:cNvPr id="0" name=""/>
        <dsp:cNvSpPr/>
      </dsp:nvSpPr>
      <dsp:spPr>
        <a:xfrm>
          <a:off x="2871106" y="4979"/>
          <a:ext cx="3370575" cy="1685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200" b="0" i="0" u="none" strike="noStrike" kern="1200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Психологический</a:t>
          </a:r>
        </a:p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200" b="0" i="0" u="none" strike="noStrike" kern="1200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(предстоит привыкнуть)</a:t>
          </a:r>
        </a:p>
      </dsp:txBody>
      <dsp:txXfrm>
        <a:off x="2871106" y="4979"/>
        <a:ext cx="3370575" cy="1685287"/>
      </dsp:txXfrm>
    </dsp:sp>
    <dsp:sp modelId="{77FD85CA-DD03-4C23-9BF1-7B261FF4B431}">
      <dsp:nvSpPr>
        <dsp:cNvPr id="0" name=""/>
        <dsp:cNvSpPr/>
      </dsp:nvSpPr>
      <dsp:spPr>
        <a:xfrm>
          <a:off x="831909" y="4791196"/>
          <a:ext cx="3370575" cy="1685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200" b="0" i="0" u="none" strike="noStrike" kern="1200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Большому количеству новых </a:t>
          </a:r>
        </a:p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200" b="0" i="0" u="none" strike="noStrike" kern="1200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людей и необходимости с ними</a:t>
          </a:r>
        </a:p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200" b="0" i="0" u="none" strike="noStrike" kern="1200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 взаимодействовать</a:t>
          </a:r>
        </a:p>
      </dsp:txBody>
      <dsp:txXfrm>
        <a:off x="831909" y="4791196"/>
        <a:ext cx="3370575" cy="1685287"/>
      </dsp:txXfrm>
    </dsp:sp>
    <dsp:sp modelId="{1CF1F2CD-1FD3-4045-B49A-1D6E871DB12D}">
      <dsp:nvSpPr>
        <dsp:cNvPr id="0" name=""/>
        <dsp:cNvSpPr/>
      </dsp:nvSpPr>
      <dsp:spPr>
        <a:xfrm>
          <a:off x="4910304" y="4791196"/>
          <a:ext cx="3370575" cy="1685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200" b="0" i="0" u="none" strike="noStrike" kern="1200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Необходимости отстаивать </a:t>
          </a:r>
        </a:p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200" b="0" i="0" u="none" strike="noStrike" kern="1200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свое личное пространство</a:t>
          </a:r>
        </a:p>
      </dsp:txBody>
      <dsp:txXfrm>
        <a:off x="4910304" y="4791196"/>
        <a:ext cx="3370575" cy="1685287"/>
      </dsp:txXfrm>
    </dsp:sp>
    <dsp:sp modelId="{490B5F1F-156C-44C6-98DB-05AADD58DDED}">
      <dsp:nvSpPr>
        <dsp:cNvPr id="0" name=""/>
        <dsp:cNvSpPr/>
      </dsp:nvSpPr>
      <dsp:spPr>
        <a:xfrm>
          <a:off x="831909" y="2398088"/>
          <a:ext cx="3370575" cy="1685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200" b="0" i="0" u="none" strike="noStrike" kern="1200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К отсутствию значимого</a:t>
          </a:r>
        </a:p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200" b="0" i="0" u="none" strike="noStrike" kern="1200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 взрослого ( мамы, папы…)</a:t>
          </a:r>
        </a:p>
      </dsp:txBody>
      <dsp:txXfrm>
        <a:off x="831909" y="2398088"/>
        <a:ext cx="3370575" cy="1685287"/>
      </dsp:txXfrm>
    </dsp:sp>
    <dsp:sp modelId="{DB267255-5384-46D1-8CBF-66D60075CDD5}">
      <dsp:nvSpPr>
        <dsp:cNvPr id="0" name=""/>
        <dsp:cNvSpPr/>
      </dsp:nvSpPr>
      <dsp:spPr>
        <a:xfrm>
          <a:off x="4910304" y="2398088"/>
          <a:ext cx="3370575" cy="1685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200" b="0" i="0" u="none" strike="noStrike" kern="1200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Необходимости в одиночку </a:t>
          </a:r>
        </a:p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200" b="0" i="0" u="none" strike="noStrike" kern="1200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справляться со своими</a:t>
          </a:r>
        </a:p>
        <a:p>
          <a:pPr marL="0" marR="0" lvl="0" indent="0" algn="ctr" defTabSz="449263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2200" b="0" i="0" u="none" strike="noStrike" kern="1200" cap="none" normalizeH="0" baseline="0" smtClean="0">
              <a:ln>
                <a:noFill/>
              </a:ln>
              <a:solidFill>
                <a:srgbClr val="4D08F8"/>
              </a:solidFill>
              <a:effectLst/>
              <a:latin typeface="Times New Roman" panose="02020603050405020304" pitchFamily="18" charset="0"/>
              <a:cs typeface="Arial" panose="020B0604020202020204" pitchFamily="34" charset="0"/>
            </a:rPr>
            <a:t>проблемами</a:t>
          </a:r>
        </a:p>
      </dsp:txBody>
      <dsp:txXfrm>
        <a:off x="4910304" y="2398088"/>
        <a:ext cx="3370575" cy="1685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ru-RU" alt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ru-RU" alt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ru-RU" alt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00296D6A-D331-42D8-9857-F2CEF2024E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4697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9B1C3D-DEEB-4880-98B4-BF4155BC35FC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6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4683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296D6A-D331-42D8-9857-F2CEF2024EB8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1252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296D6A-D331-42D8-9857-F2CEF2024EB8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9071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35429-6426-4E6F-A233-39D8EADA45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2641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9C1A14D-EE55-4CE2-B392-6B24F9EC70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44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22C290-DBEB-4543-B27D-3ACCF75BA5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4525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043EC98-AED0-4A0B-BE71-787BD0778D3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3153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8F87742-D51A-4851-8FFD-0BB771ED5B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133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2A32B5-09A6-4D7B-A21E-45FB7BD334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4352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E2896B1-55A4-4BB2-AE2B-A06922E5F8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3513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1D0F470-F358-45C2-810D-C2ED0499AC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6988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1AB1804-175F-4950-AFAE-275040D5A3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322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8904282-6692-4B85-8B8A-BE920024C5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07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52B848-591C-4412-8867-0DC434E620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2565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ru-RU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835609B1-946D-42DF-A783-EB2326F9FC6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59992" y="2964180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1" u="none" strike="noStrike" kern="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Адаптация детей раннего возраста к условиям ДОУ»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7880" y="467469"/>
            <a:ext cx="6120680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48024" y="44958"/>
            <a:ext cx="6190853" cy="2265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Государственное дошкольное образовательное учреждение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algn="ctr"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детский сад №12  комбинированного вида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114300" algn="ctr"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Пушкинского района   Санкт-Петербурга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1966636, Санкт-Петербург, г. Пушкин,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0"/>
              </a:spcAft>
            </a:pPr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2240" y="5364013"/>
            <a:ext cx="4464496" cy="1122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воспитатели: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Волосунова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 С.</a:t>
            </a:r>
          </a:p>
          <a:p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Кошеварова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 А.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7984" y="323453"/>
            <a:ext cx="7704856" cy="3870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alt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Признаки </a:t>
            </a:r>
            <a:r>
              <a:rPr lang="ru-RU" altLang="ru-RU" sz="24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дезадаптации</a:t>
            </a:r>
            <a:r>
              <a:rPr lang="ru-RU" alt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Нарушение сна, плохо засыпает, часто просыпается по ночам, разговаривает во сне, много ворочается, чаще встает по ночам на горшок или начинает писаться в кровати;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Нарушение аппетита, отказывается от еды, ест мало, жалуется на боли в животе;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Появление вялости, капризности;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Появление агрессивности, часто меняется настроение;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Ребенок стал чаще болеть</a:t>
            </a:r>
            <a:endParaRPr lang="ru-RU" alt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528" y="5075981"/>
            <a:ext cx="2127688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6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5976" y="251446"/>
            <a:ext cx="7848872" cy="598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altLang="ru-RU" sz="28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Помните всегда</a:t>
            </a: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От родителей во многом зависит эмоциональный настрой ребенка. Никогда не говорите фразы типа: "Вот будешь вести себя плохо, в садике тебя накажут". 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По утрам, когда собираетесь в детский  сад , старайтесь создавать спокойную, жизнерадостную атмосферу, с позитивным настроем обсуждайте предстоящий день. Тогда он точно будет удачным и для вас и для вашего малыша</a:t>
            </a:r>
            <a:endParaRPr lang="ru-RU" altLang="ru-RU" sz="32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536" y="5724053"/>
            <a:ext cx="2376264" cy="1585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4324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87984" y="1835621"/>
            <a:ext cx="7560840" cy="3018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Адаптация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– процесс вхождения человека в новую для него среду и приспособление к ее условиям.</a:t>
            </a:r>
            <a:endParaRPr kumimoji="0" lang="en-GB" altLang="ru-RU" sz="1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Адаптация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является активным процессом приводящим к:</a:t>
            </a:r>
            <a:endParaRPr kumimoji="0" lang="en-GB" altLang="ru-RU" sz="1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Позитивным  результатам (</a:t>
            </a:r>
            <a:r>
              <a:rPr kumimoji="0" lang="ru-RU" alt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адаптированность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)</a:t>
            </a:r>
            <a:endParaRPr kumimoji="0" lang="en-GB" altLang="ru-RU" sz="1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Негативным (стресс)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52080" y="539477"/>
            <a:ext cx="6408712" cy="89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Тема: Адаптация детей раннего возраста к условиям детского сада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568" y="5098101"/>
            <a:ext cx="2016224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9098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9460389"/>
              </p:ext>
            </p:extLst>
          </p:nvPr>
        </p:nvGraphicFramePr>
        <p:xfrm>
          <a:off x="1727944" y="899517"/>
          <a:ext cx="7921625" cy="4392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255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739556" y="0"/>
          <a:ext cx="9363332" cy="755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170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727599" y="398490"/>
          <a:ext cx="9112789" cy="6481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26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7984" y="395461"/>
            <a:ext cx="7488832" cy="547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Как должен быть подготовлен ребенок</a:t>
            </a:r>
          </a:p>
          <a:p>
            <a:pPr algn="ctr">
              <a:buFontTx/>
              <a:buNone/>
            </a:pPr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к периоду адаптации</a:t>
            </a:r>
          </a:p>
          <a:p>
            <a:pPr>
              <a:buFontTx/>
              <a:buNone/>
            </a:pP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Должны быть сформированы следующие культурно-гигиенические навыки: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самостоятельно есть разнообразную пищу;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своевременно сообщать о своих потребностях: проситься в туалет или на горшок;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мыть руки при помощи взрослых, пользоваться полотенцем, носовым платком;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Перед поступлением в детский сад домашний режим целесообразно приблизить к режиму детского учреждения;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С персоналом группы необходимо познакомиться заранее (рассказать о его привычках, особенностях поведения).</a:t>
            </a:r>
            <a:endParaRPr lang="ru-RU" alt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128" y="5580037"/>
            <a:ext cx="2231704" cy="13446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1698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3968" y="1164078"/>
            <a:ext cx="7704856" cy="639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alt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В период адаптации очень важно соблюдать следующие рекомендации: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Устройство лучше проводить во время вашего отпуска, так как в первое время ребенок находится не более 1-2 часов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          ( это регулирует воспитатель по мере наблюдения за малышом);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В период адаптации прислушивайтесь к советам и просьбам персонала;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В период приспособления к новым условиям нужно тщательно наблюдать за изменениями в состоянии здоровья малыша и своевременно сообщать о них работникам детского сада;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В период адаптации малыш особенно нуждается в теплом, ласковом обращении с ним. Будьте внимательны к малышу , заботливы и терпеливы;</a:t>
            </a:r>
          </a:p>
          <a:p>
            <a:pPr marL="609600" indent="-609600">
              <a:lnSpc>
                <a:spcPct val="80000"/>
              </a:lnSpc>
            </a:pP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Дома необходимо поддерживать спокойную обстановку, не перегружайте впечатлениями, не принимайте и не посещайте гостей, не покупайте новых игрушек ;</a:t>
            </a:r>
            <a:endParaRPr lang="ru-RU" alt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41254" y="539477"/>
            <a:ext cx="3689280" cy="550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Советы родителям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4634" y="62112"/>
            <a:ext cx="1229873" cy="110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95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3505" y="467470"/>
            <a:ext cx="7629335" cy="5244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altLang="ru-RU" sz="40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Признаки успешной адаптации малыша в д/с: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Нормальный сон( засыпает как обычно, по ночам не просыпается, не плачет, не разговаривает во сне;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Хороший аппетит;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Нормальное поведение, дома ведет себя обычно – не цепляется за маму, не бегает, не капризничает и т.п.;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Нормальное настроение, легко просыпается утром;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Желание идти в детский сад.</a:t>
            </a:r>
            <a:endParaRPr lang="ru-RU" alt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524" y="4859957"/>
            <a:ext cx="2268897" cy="22688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681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5976" y="463257"/>
            <a:ext cx="7271891" cy="5702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Факторы, мешающие адаптации малыша к д/с: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Слишком сильная зависимость ребенка от мамы;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Чрезмерная тревожность родителей;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Нежелание взрослых давать большую самостоятельность малышу;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Воспитание ребенка в духе вседозволенности;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Неврологическая симптоматика у ребенка: </a:t>
            </a:r>
            <a:r>
              <a:rPr lang="ru-RU" altLang="ru-RU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астеничность</a:t>
            </a: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ru-RU" altLang="ru-RU" sz="2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гиперактивность</a:t>
            </a: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и т.п.;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Болезненность малыша;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Несоблюдение режима дня дома</a:t>
            </a:r>
            <a:endParaRPr lang="ru-RU" altLang="ru-RU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891" y="4888249"/>
            <a:ext cx="1966734" cy="255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1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572</Words>
  <Application>Microsoft Office PowerPoint</Application>
  <PresentationFormat>Произвольный</PresentationFormat>
  <Paragraphs>84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 Unicode MS</vt:lpstr>
      <vt:lpstr>Arial</vt:lpstr>
      <vt:lpstr>Calibri</vt:lpstr>
      <vt:lpstr>Georgia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23</cp:revision>
  <cp:lastPrinted>1601-01-01T00:00:00Z</cp:lastPrinted>
  <dcterms:created xsi:type="dcterms:W3CDTF">2010-10-28T08:00:51Z</dcterms:created>
  <dcterms:modified xsi:type="dcterms:W3CDTF">2016-03-06T13:32:13Z</dcterms:modified>
</cp:coreProperties>
</file>