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0" r:id="rId6"/>
    <p:sldId id="261" r:id="rId7"/>
    <p:sldId id="262" r:id="rId8"/>
    <p:sldId id="285" r:id="rId9"/>
    <p:sldId id="263" r:id="rId10"/>
    <p:sldId id="279" r:id="rId11"/>
    <p:sldId id="269" r:id="rId12"/>
    <p:sldId id="270" r:id="rId13"/>
    <p:sldId id="280" r:id="rId14"/>
    <p:sldId id="271" r:id="rId15"/>
    <p:sldId id="272" r:id="rId16"/>
    <p:sldId id="283" r:id="rId17"/>
    <p:sldId id="274" r:id="rId18"/>
    <p:sldId id="286" r:id="rId19"/>
    <p:sldId id="275" r:id="rId20"/>
    <p:sldId id="284" r:id="rId21"/>
    <p:sldId id="287" r:id="rId22"/>
    <p:sldId id="276" r:id="rId23"/>
    <p:sldId id="277" r:id="rId24"/>
    <p:sldId id="265" r:id="rId25"/>
    <p:sldId id="288" r:id="rId26"/>
    <p:sldId id="266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9900CC"/>
                </a:solidFill>
              </a:rPr>
              <a:t> </a:t>
            </a:r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9900CC"/>
                </a:solidFill>
              </a:rPr>
              <a:t>Свет, вода и тепло в жизни растений (лука).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rgbClr val="9900CC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Проект подготовили и провели:</a:t>
            </a:r>
          </a:p>
          <a:p>
            <a:pPr algn="l"/>
            <a:r>
              <a:rPr lang="ru-RU" sz="20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воспитатели группы №4 «Непоседы»</a:t>
            </a:r>
            <a:endParaRPr lang="en-US" sz="2000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Полякова Г.Н.</a:t>
            </a:r>
          </a:p>
          <a:p>
            <a:pPr algn="l"/>
            <a:r>
              <a:rPr lang="ru-RU" sz="20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Иосафова</a:t>
            </a:r>
            <a:r>
              <a:rPr lang="ru-RU" sz="20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</a:p>
        </p:txBody>
      </p:sp>
      <p:pic>
        <p:nvPicPr>
          <p:cNvPr id="5" name="Содержимое 4" descr="http://img-fotki.yandex.ru/get/9164/20573769.59/0_94838_bbd8ce64_L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742" y="3140968"/>
            <a:ext cx="1444755" cy="152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1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Основная часть.</a:t>
            </a:r>
            <a:endParaRPr lang="ru-RU" sz="4400" dirty="0" smtClean="0">
              <a:ln>
                <a:solidFill>
                  <a:schemeClr val="tx1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Беседы с детьми о том, как влияют свет, вода и тепло на жизнь растений (лука). Закрепить знания детей о строении лука, об условиях, необходимых для роста растений.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картинок, где кругозор пополняется знаниями характерных особенностей лука.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Чтение рассказов, сказок, стихотворений, загадывание загадок, чтение пословиц и поговорок, </a:t>
            </a:r>
            <a:r>
              <a:rPr lang="ru-RU" sz="33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песен, связанных с луком.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Использование физкультминуток, пальчиковых игр, подвижных игр во всех видах деятельности.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Проведение дидактических и настольно-печатных игр: «Где мы растем?», «Овощное лото», «Зеленый друг», «Вершки и корешки», «Овощи и фрукты».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Проведение наблюдений  за происходящими изменениями в жизни растений в определенных условиях.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Ведение дневника наблюдений за ростом лука.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Рисование и лепка лука в свободной деятельности.</a:t>
            </a:r>
          </a:p>
          <a:p>
            <a:pPr lvl="0"/>
            <a:r>
              <a:rPr lang="ru-RU" sz="33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Совместный с детьми уход за луком: доливать воду в баночки.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  <a:cs typeface="Times New Roman" pitchFamily="18" charset="0"/>
              </a:rPr>
              <a:t>1 день наблюдения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  <a:cs typeface="Times New Roman" pitchFamily="18" charset="0"/>
              </a:rPr>
              <a:t>объект – лук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</a:rPr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2. Таня - работа\фото д.с\проектная деятельность\P3211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680520" cy="3510390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C:\2. Таня - работа\фото д.с\проектная деятельность\P32118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512502" cy="3384377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Лук (свет, вода, тепло)(С) –подоконник</a:t>
            </a:r>
            <a:b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 Лук (вода, тепло)(Т) – закрытый шкаф</a:t>
            </a:r>
            <a:b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 Лук (вода, свет)(Х) – балкон (улица)</a:t>
            </a:r>
            <a:endParaRPr lang="ru-RU" sz="2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C:\2. Таня - работа\фото д.с\проектная деятельность\P3211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456384" cy="2592288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2. Таня - работа\фото д.с\проектная деятельность\P321181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26743" cy="2592288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2. Таня - работа\фото д.с\проектная деятельность\P321181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3384376" cy="2410197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s://encrypted-tbn0.gstatic.com/images?q=tbn:ANd9GcSLGrEZcp6KYHyLJFzojajvM9cNGzhP3yAvQkAr-O-EvHZ_gnEZ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437112"/>
            <a:ext cx="2960365" cy="199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</a:rPr>
              <a:t>    Рисунки детей 1 дня наблюдений.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9900CC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2. Таня - работа\1. фото\DSCN4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5071293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4 день наблюдения.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7650" name="Picture 2" descr="C:\2. Таня - работа\фото д.с\проектная деятельность\P3241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44416" cy="2808312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2. Таня - работа\фото д.с\проектная деятельность\P324181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518263" cy="3240360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8 день наблюдений.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C:\2. Таня - работа\фото д.с\проектная деятельность\P3281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2450" cy="3024337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C:\2. Таня - работа\фото д.с\проектная деятельность\P32819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032447" cy="3024336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C:\2. Таня - работа\фото д.с\проектная деятельность\P32819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5" y="3645024"/>
            <a:ext cx="3624403" cy="2718302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 descr="https://encrypted-tbn3.gstatic.com/images?q=tbn:ANd9GcQh7I95qEHIgSDMHDeI-_YMXNrxNnc0amb2xzBZrSdY1SY1aGf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437112"/>
            <a:ext cx="1368152" cy="195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</a:rPr>
              <a:t>    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</a:rPr>
              <a:t>Рисунки детей 8 дня наблюдений.</a:t>
            </a:r>
            <a:endParaRPr lang="ru-RU" sz="4000" dirty="0"/>
          </a:p>
        </p:txBody>
      </p:sp>
      <p:pic>
        <p:nvPicPr>
          <p:cNvPr id="2050" name="Picture 2" descr="C:\2. Таня - работа\1. фото\DSCN4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560840" cy="5076563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 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11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день наблюдений.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2. Таня - работа\фото д.с\проектная деятельность\P3311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528392" cy="2646294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2. Таня - работа\фото д.с\проектная деятельность\P33119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648406" cy="2736304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2. Таня - работа\фото д.с\проектная деятельность\P33119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3168352" cy="2376264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http://www.o-prirode.com/News/154/luk_repchatyj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1557720" cy="21400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4509120"/>
            <a:ext cx="2736304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ребята, малыши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 потрудиться.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посадим скоро лук,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им гордиться.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«Лук» в технике 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«Бумажная пластика»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2. Таня - работа\проекты\проект - лук\фото\P1272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3888432" cy="29163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2. Таня - работа\проекты\проект - лук\фото\P127285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962525" cy="372046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cs412.vk.me/g24400649/a_225ffde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158417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4" descr="http://img-fotki.yandex.ru/get/9164/20573769.59/0_94838_bbd8ce64_L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144016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20 день наблюдений.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2. Таня - работа\фото д.с\проектная деятельность\P4092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81405" cy="2911054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2. Таня - работа\фото д.с\проектная деятельность\P40920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03915" cy="2852936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2. Таня - работа\фото д.с\проектная деятельность\P40920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240360" cy="2430270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http://img-fotki.yandex.ru/get/9164/20573769.59/0_94838_bbd8ce64_L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01622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4365104"/>
            <a:ext cx="252028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растим его, храним,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наш лук не заменим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помощник нам везде –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лекарстве, и в еде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n w="19050">
                  <a:noFill/>
                </a:ln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познавательно-исследовательский, краткосрочный.</a:t>
            </a:r>
            <a:endParaRPr lang="ru-RU" sz="26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контактов</a:t>
            </a: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одной   возрастной группы.</a:t>
            </a:r>
            <a:endParaRPr lang="ru-RU" sz="26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 участия ребёнка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от зарождения до получения окончательного результата.</a:t>
            </a:r>
            <a:endParaRPr lang="ru-RU" sz="26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старшей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группы, воспитатели, родители.</a:t>
            </a:r>
            <a:endParaRPr lang="ru-RU" sz="2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Руководители  проекта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 группы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Полякова Г.Н.,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Иосафова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Т.Н     </a:t>
            </a:r>
            <a:endParaRPr lang="ru-RU" sz="4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</a:rPr>
              <a:t>        Рисунки детей 20 дня наблюдений.</a:t>
            </a:r>
            <a:endParaRPr lang="ru-RU" sz="4000" dirty="0"/>
          </a:p>
        </p:txBody>
      </p:sp>
      <p:pic>
        <p:nvPicPr>
          <p:cNvPr id="3074" name="Picture 2" descr="C:\2. Таня - работа\1. фото\DSCN4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32848" cy="4934681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Лук – раскраска.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2. Таня - работа\проекты\проект - лук\фото\P1272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04456" cy="307834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2. Таня - работа\проекты\проект - лук\фото\P127286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606543" cy="3688457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demsvet.ru/wp-content/uploads/2012/02/1299248180_chipollin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1584176" cy="224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-fotki.yandex.ru/get/9164/20573769.59/0_94838_bbd8ce64_L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013396" cy="191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21 день наблюдений.</a:t>
            </a:r>
            <a:b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    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Все баночки с луком выставляем на подоконник, создаем одинаковые условия для развития и жизни растений (лука) - (свет, тепло, вода)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2. Таня - работа\фото д.с\проектная деятельность\P4092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4968552" cy="3726414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https://encrypted-tbn3.gstatic.com/images?q=tbn:ANd9GcQh7I95qEHIgSDMHDeI-_YMXNrxNnc0amb2xzBZrSdY1SY1aG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072706" cy="296573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9900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149817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2. Таня - работа\фото д.с\проектная деятельность\P4102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096343" cy="232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2. Таня - работа\фото д.с\проектная деятельность\P4102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04390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2. Таня - работа\фото д.с\проектная деятельность\P41020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336371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2. Таня - работа\фото д.с\проектная деятельность\P41020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6774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Хоть он горький, но полезный!</a:t>
            </a:r>
            <a:b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Защищает от болезней!</a:t>
            </a:r>
            <a:b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Микробам разным он не друг-</a:t>
            </a:r>
            <a:b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Потому что это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Завершающая часть.</a:t>
            </a:r>
          </a:p>
          <a:p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Участие в конкурсе наш оригинальный плакат на тему: «Свет, вода и тепло в жизни растений (лука)».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Организуется </a:t>
            </a:r>
            <a:r>
              <a:rPr lang="ru-RU" sz="24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фотосессия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с плакатом и детскими работами на тему: «Лук - наш лучший друг!»</a:t>
            </a:r>
          </a:p>
          <a:p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на тему: </a:t>
            </a:r>
          </a:p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«Лук наш лучший друг!»</a:t>
            </a:r>
          </a:p>
          <a:p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Вручение активным детям и родителям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сувениров и благодарственных писем.</a:t>
            </a:r>
          </a:p>
          <a:p>
            <a:endParaRPr lang="ru-RU" dirty="0"/>
          </a:p>
        </p:txBody>
      </p:sp>
      <p:pic>
        <p:nvPicPr>
          <p:cNvPr id="4" name="Рисунок 3" descr="https://encrypted-tbn0.gstatic.com/images?q=tbn:ANd9GcRT7v2XCApOg5MvRidduf3uezvdRB3ev1dBxxqcFfkS0sVvfz8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1940049" cy="2531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Наш оригинальный плакат.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2. Таня - работа\проекты\проект - лук\фото\P129287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04456" cy="309634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C:\2. Таня - работа\проекты\проект - лук\фото\P1292873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522449" cy="337383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demsvet.ru/wp-content/uploads/2012/02/1299248180_chipollino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144016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-fotki.yandex.ru/get/9164/20573769.59/0_94838_bbd8ce64_L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1800200" cy="169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Итог проекта:</a:t>
            </a:r>
            <a:endParaRPr lang="ru-RU" sz="4000" dirty="0" smtClean="0">
              <a:ln>
                <a:solidFill>
                  <a:schemeClr val="tx1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конце проекта количество вопросов возросло, потребность получить ответы экспериментальным путем укрепилось, действия детей стали более целенаправленными.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Появились попытки работать самостоятельно.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Возрос интерес к особенностям жизни и росту лука, интерес и бережное отношение к природе.</a:t>
            </a:r>
          </a:p>
          <a:p>
            <a:endParaRPr lang="ru-RU" dirty="0"/>
          </a:p>
        </p:txBody>
      </p:sp>
      <p:pic>
        <p:nvPicPr>
          <p:cNvPr id="4" name="Рисунок 3" descr="https://encrypted-tbn3.gstatic.com/images?q=tbn:ANd9GcRBtCT1iT6cDxl2CLnk2ruUM9NxeP9zxfp-zY3U8tvOHL2yKotv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783085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6759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http://images.myshared.ru/825544/slide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568618" cy="4176465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2. Таня - работа\фото д.с\проектная деятельность\P3211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034617" cy="4525963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www.o-prirode.com/News/154/luk_repchatyj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845353" cy="342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754760" cy="1296144"/>
          </a:xfrm>
        </p:spPr>
        <p:txBody>
          <a:bodyPr>
            <a:normAutofit/>
          </a:bodyPr>
          <a:lstStyle/>
          <a:p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7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700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384376" cy="4691063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том, как свет, тепло и вода влияют на жизнь и рост растений (лука).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познавательно-исследовательские способности  у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Воспитывать трудолюбие, желание помогать взрослым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24578" name="Picture 2" descr="C:\2. Таня - работа\фото д.с\проектная деятельность\P3211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762500" cy="3571875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4868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sz="4000" dirty="0" smtClean="0">
              <a:ln>
                <a:solidFill>
                  <a:schemeClr val="tx1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7544" y="1340768"/>
            <a:ext cx="2808312" cy="129614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познавательно-исследовательских способностей детей.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47864" y="1484784"/>
            <a:ext cx="2642592" cy="144016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Учить бережно относиться к природе. Закреплять новые знания с опорой на жизненный опыт.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84168" y="1628800"/>
            <a:ext cx="2664296" cy="165618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детей, развивать речь, активизировать употребление прилагательных, глаголов в речи детей.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83568" y="4365104"/>
            <a:ext cx="3888432" cy="187220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мелкую моторику рук, навыки работы карандашом, кистью, различные приёмы лепки. Учить использовать в творческой деятельности, ранее приобретённые знания и навыки.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419872" y="3068960"/>
            <a:ext cx="2592288" cy="115212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Учить детей ухаживать и наблюдать за  луком.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076056" y="4869160"/>
            <a:ext cx="2952328" cy="13681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Развивать у детей интерес к изобразительной, художественной деятельности.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67544" y="2780928"/>
            <a:ext cx="2880320" cy="144016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Знакомить с музыкальными произведениями, связанными с тематикой проекта.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156176" y="3429000"/>
            <a:ext cx="2535088" cy="129614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Знакомить с художественными произведениями, связанными с луком.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принципы работы:</a:t>
            </a:r>
            <a:endParaRPr lang="ru-RU" sz="4100" dirty="0" smtClean="0">
              <a:ln>
                <a:solidFill>
                  <a:schemeClr val="tx1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Принцип активности, творчества.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(ориентация на любовь к природе)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Принцип интеграции.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Формирование разносторонних знаний о  луке.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Возрастание речевой компетенции.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Сравнивать лук по условиям исследования.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Отвечать на вопросы, делать простейшие выводы.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познавательно-исследовательских и творческих способностей.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6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проекта:</a:t>
            </a:r>
            <a:endParaRPr lang="ru-RU" sz="4600" dirty="0" smtClean="0">
              <a:ln>
                <a:solidFill>
                  <a:schemeClr val="tx1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Ознакомительная консультация родителей относительно назначения проекта.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Подготовка методической литературы по тематике проекта.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Подготовка наглядного материала (картинки, дидактические игры, подвижные игры, иллюстрации.)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Подготовка художественной литературы по теме.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картинок, открыток.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Беседы с детьми.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Раскрашивание картинок и рисование лука карандашами и красками, а также способом техники «Бумажная пластика» художественной техники «</a:t>
            </a:r>
            <a:r>
              <a:rPr lang="ru-RU" sz="34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»- рисование пластилином.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  <a:cs typeface="Times New Roman" pitchFamily="18" charset="0"/>
              </a:rPr>
              <a:t>            Дидактические   и 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9900CC"/>
                </a:solidFill>
                <a:latin typeface="Monotype Corsiva" pitchFamily="66" charset="0"/>
                <a:cs typeface="Times New Roman" pitchFamily="18" charset="0"/>
              </a:rPr>
              <a:t>                         настольные  игры.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99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2. Таня - работа\проекты\проект - лук\DSCN4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600200"/>
            <a:ext cx="6552728" cy="4525963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</a:t>
            </a:r>
            <a:r>
              <a:rPr lang="ru-RU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b="1" dirty="0" smtClean="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Подготовительная часть</a:t>
            </a:r>
            <a:endParaRPr lang="ru-RU" sz="5100" dirty="0" smtClean="0">
              <a:ln>
                <a:solidFill>
                  <a:schemeClr val="tx1"/>
                </a:solidFill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Беседа с родителями «Знакомство с проектом».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реализации проекта «Свет, вода и тепло в жизни растений (лука)»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и  проведения проекта.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«Экспериментальная деятельность»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Консультация «Что за полезные растения?»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Подготовка одинаковых баночек и луковиц.</a:t>
            </a:r>
          </a:p>
          <a:p>
            <a:pPr lvl="0"/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Фоторепортаж: -  Лук на начальном этапе</a:t>
            </a:r>
          </a:p>
          <a:p>
            <a:pPr>
              <a:buNone/>
            </a:pPr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-  Наблюдение за луком в исследуемых условиях.</a:t>
            </a:r>
          </a:p>
          <a:p>
            <a:pPr>
              <a:buNone/>
            </a:pPr>
            <a:r>
              <a:rPr lang="ru-RU" sz="3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- Результат, выявленный в ходе исследования.</a:t>
            </a:r>
          </a:p>
          <a:p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794</Words>
  <Application>Microsoft Office PowerPoint</Application>
  <PresentationFormat>Экран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Свет, вода и тепло в жизни растений (лука).</vt:lpstr>
      <vt:lpstr>Презентация PowerPoint</vt:lpstr>
      <vt:lpstr>Презентация PowerPoint</vt:lpstr>
      <vt:lpstr>               Задачи                    проекта: </vt:lpstr>
      <vt:lpstr>Презентация PowerPoint</vt:lpstr>
      <vt:lpstr>Презентация PowerPoint</vt:lpstr>
      <vt:lpstr>Презентация PowerPoint</vt:lpstr>
      <vt:lpstr>            Дидактические   и                           настольные  игры.</vt:lpstr>
      <vt:lpstr>         Реализация проекта </vt:lpstr>
      <vt:lpstr>Презентация PowerPoint</vt:lpstr>
      <vt:lpstr>1 день наблюдения    объект – лук.  </vt:lpstr>
      <vt:lpstr>Лук (свет, вода, тепло)(С) –подоконник  Лук (вода, тепло)(Т) – закрытый шкаф  Лук (вода, свет)(Х) – балкон (улица)</vt:lpstr>
      <vt:lpstr>    Рисунки детей 1 дня наблюдений.</vt:lpstr>
      <vt:lpstr>4 день наблюдения.</vt:lpstr>
      <vt:lpstr>8 день наблюдений.</vt:lpstr>
      <vt:lpstr>     Рисунки детей 8 дня наблюдений.</vt:lpstr>
      <vt:lpstr>  11 день наблюдений.</vt:lpstr>
      <vt:lpstr>            «Лук» в технике              «Бумажная пластика»</vt:lpstr>
      <vt:lpstr>20 день наблюдений.</vt:lpstr>
      <vt:lpstr>        Рисунки детей 20 дня наблюдений.</vt:lpstr>
      <vt:lpstr>                       Лук – раскраска.</vt:lpstr>
      <vt:lpstr>21 день наблюдений.      Все баночки с луком выставляем на подоконник, создаем одинаковые условия для развития и жизни растений (лука) - (свет, тепло, вода)</vt:lpstr>
      <vt:lpstr>           </vt:lpstr>
      <vt:lpstr>Презентация PowerPoint</vt:lpstr>
      <vt:lpstr>         Наш оригинальный плакат.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Таня</cp:lastModifiedBy>
  <cp:revision>50</cp:revision>
  <dcterms:created xsi:type="dcterms:W3CDTF">2014-10-28T16:46:31Z</dcterms:created>
  <dcterms:modified xsi:type="dcterms:W3CDTF">2016-03-03T16:54:17Z</dcterms:modified>
</cp:coreProperties>
</file>