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B7487D6-F162-4A80-A164-B2C1D4B0D01A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19843DF-D135-45BE-B2F3-520673B2E8E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7487D6-F162-4A80-A164-B2C1D4B0D01A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9843DF-D135-45BE-B2F3-520673B2E8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B7487D6-F162-4A80-A164-B2C1D4B0D01A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19843DF-D135-45BE-B2F3-520673B2E8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7487D6-F162-4A80-A164-B2C1D4B0D01A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9843DF-D135-45BE-B2F3-520673B2E8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7487D6-F162-4A80-A164-B2C1D4B0D01A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19843DF-D135-45BE-B2F3-520673B2E8E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7487D6-F162-4A80-A164-B2C1D4B0D01A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9843DF-D135-45BE-B2F3-520673B2E8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7487D6-F162-4A80-A164-B2C1D4B0D01A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9843DF-D135-45BE-B2F3-520673B2E8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7487D6-F162-4A80-A164-B2C1D4B0D01A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9843DF-D135-45BE-B2F3-520673B2E8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7487D6-F162-4A80-A164-B2C1D4B0D01A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9843DF-D135-45BE-B2F3-520673B2E8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7487D6-F162-4A80-A164-B2C1D4B0D01A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9843DF-D135-45BE-B2F3-520673B2E8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7487D6-F162-4A80-A164-B2C1D4B0D01A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9843DF-D135-45BE-B2F3-520673B2E8E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B7487D6-F162-4A80-A164-B2C1D4B0D01A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19843DF-D135-45BE-B2F3-520673B2E8E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19722"/>
          </a:xfrm>
        </p:spPr>
        <p:txBody>
          <a:bodyPr>
            <a:normAutofit/>
          </a:bodyPr>
          <a:lstStyle/>
          <a:p>
            <a:r>
              <a:rPr lang="ru-RU" sz="6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Откуда пришел шоколад?</a:t>
            </a:r>
            <a:endParaRPr lang="ru-RU" sz="6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61048"/>
            <a:ext cx="6400800" cy="1777752"/>
          </a:xfrm>
        </p:spPr>
        <p:txBody>
          <a:bodyPr>
            <a:normAutofit lnSpcReduction="10000"/>
          </a:bodyPr>
          <a:lstStyle/>
          <a:p>
            <a:pPr algn="r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Выполнил: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Римарчук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Самир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Москалюк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Н. Д.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77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User\Desktop\otkuda_shokolad.ppt_files\viewer_00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7776864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942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User\Desktop\otkuda_shokolad.ppt_files\viewer_0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7272808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46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User\Desktop\otkuda_shokolad.ppt_files\viewer_00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7632848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243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User\Desktop\otkuda_shokolad.ppt_files\viewer_00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7344816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411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7239000" cy="51149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7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8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</TotalTime>
  <Words>20</Words>
  <Application>Microsoft Office PowerPoint</Application>
  <PresentationFormat>Экран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Откуда пришел шоколад?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SanBuild &amp; 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Откуда пришел шоколад?</dc:title>
  <dc:creator>User</dc:creator>
  <cp:lastModifiedBy>User</cp:lastModifiedBy>
  <cp:revision>3</cp:revision>
  <dcterms:created xsi:type="dcterms:W3CDTF">2014-01-29T05:50:55Z</dcterms:created>
  <dcterms:modified xsi:type="dcterms:W3CDTF">2014-01-29T06:21:12Z</dcterms:modified>
</cp:coreProperties>
</file>