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55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3ramki_kids1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17431" cy="914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4663" y="755576"/>
            <a:ext cx="309634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Счет в дороге. </a:t>
            </a:r>
          </a:p>
          <a:p>
            <a:r>
              <a:rPr lang="ru-RU" sz="2000" dirty="0" smtClean="0"/>
              <a:t> </a:t>
            </a:r>
          </a:p>
          <a:p>
            <a:pPr algn="ctr"/>
            <a:r>
              <a:rPr lang="ru-RU" sz="2000" dirty="0" smtClean="0"/>
              <a:t>Дети очень быстро устают в транспорте, если их предоставить самим себе. Это время можно провести с пользой, если вы будете вместе с ребенком считать. Сосчитать можно проезжающие трамваи, количество пассажиров-детей, магазины или аптеки. Можно придумать каждому объект для счета: ребенок считает большие дома, а вы маленькие. У кого больше?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e61d_ae8b326e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4865" y="539553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Сколько вокруг машин? </a:t>
            </a:r>
          </a:p>
          <a:p>
            <a:pPr algn="ctr"/>
            <a:r>
              <a:rPr lang="ru-RU" dirty="0" smtClean="0"/>
              <a:t>Обращайте внимание ребенка на то, что происходит вокруг: на прогулке, на пути в магазин и т. д. Задавайте вопросы, например: "Здесь больше мальчиков или девочек?", "Давай сосчитаем, сколько скамеек в парке", "Покажи, какое дерево высокое, а какое самое низкое", "Сколько этажей в этом доме?"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0689" y="4139953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Далеко ли это? </a:t>
            </a:r>
          </a:p>
          <a:p>
            <a:pPr algn="ctr"/>
            <a:r>
              <a:rPr lang="ru-RU" dirty="0" smtClean="0"/>
              <a:t>Гуляя с ребенком, выберите какой-нибудь объект на недалеком от вас расстоянии, например лестницу, и сосчитайте, сколько до нее шагов. Затем выберите другой объект и также сосчитайте шаги. Сравните измеренные шагами расстояния - какое больше? Постарайтесь вместе с ребенком предположить, сколько шагов потребуется, чтобы подойти к близкому объекту.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62800268_202dcc588ed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68760" y="1691682"/>
            <a:ext cx="4752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Используя эти развивающие детские игры для детей во время ваших прогулок, и не боясь экспериментировать, усложняя или упрощая задания, в зависимости от способностей и возраста малыша, вы быстро сможете научить ребенка счету, ориентировке в пространстве и времени, сможете развить его внимание, память, логику и речь.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8e622_307d0446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672" y="2843809"/>
            <a:ext cx="2808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Перова М.Н.Дидактические игры и упражнения по математике для работы с детьми дошкольного и младшего школьного возраста</a:t>
            </a:r>
          </a:p>
          <a:p>
            <a:pPr algn="ctr"/>
            <a:r>
              <a:rPr lang="ru-RU" dirty="0" smtClean="0"/>
              <a:t>С помощью этих игр вы можете  развить не только математические способности у ребенка,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4944" y="395536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Так же большое разнообразие математических игр и упражнений вы можете найти в следующей литературе: В.Волина «Веселая математика» З.А Михайлова «Игровые занимательные задачи для дошкольников»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24944" y="6004679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но и другие по вашему усмотрению, а также с еще большей пользой проведете свое время на прогулке, если научите ребенка общению с другими детьми, ведь в эти игры можно играть не только с мамой, а и с       друзьями на  детской площадке.</a:t>
            </a:r>
          </a:p>
          <a:p>
            <a:pPr algn="ctr"/>
            <a:r>
              <a:rPr lang="ru-RU" dirty="0" smtClean="0"/>
              <a:t>    Успехов вам и вашем детям!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</cp:revision>
  <dcterms:created xsi:type="dcterms:W3CDTF">2016-03-08T10:06:23Z</dcterms:created>
  <dcterms:modified xsi:type="dcterms:W3CDTF">2016-03-08T10:09:38Z</dcterms:modified>
</cp:coreProperties>
</file>