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F14D-BC7E-4D21-A7CF-7FA0D124461F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ACF95-EF30-484D-83DD-54D8D4CF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41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ACF95-EF30-484D-83DD-54D8D4CF1A9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5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0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4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202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3951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70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546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97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70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91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0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25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9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2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2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7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8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1EE2-F2AF-418B-A6F1-45E3D97231B4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6C20B-0B31-4F47-80D9-035E3E419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865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взаимодействие</a:t>
            </a:r>
            <a:r>
              <a:rPr lang="ru-RU" sz="4400" dirty="0" smtClean="0"/>
              <a:t> </a:t>
            </a:r>
            <a:r>
              <a:rPr lang="ru-RU" sz="4400" dirty="0" smtClean="0"/>
              <a:t>с родителями </a:t>
            </a:r>
            <a:r>
              <a:rPr lang="ru-RU" sz="4400" dirty="0" smtClean="0"/>
              <a:t>воспитанников, как </a:t>
            </a:r>
            <a:r>
              <a:rPr lang="ru-RU" sz="4400" dirty="0" smtClean="0"/>
              <a:t>показатель компетентности педагога.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6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4 основных направления работы с родителями в условиях </a:t>
            </a:r>
            <a:r>
              <a:rPr lang="ru-RU" b="1" dirty="0" smtClean="0"/>
              <a:t>  реализации   </a:t>
            </a:r>
            <a:r>
              <a:rPr lang="ru-RU" b="1" dirty="0"/>
              <a:t>ФГОС </a:t>
            </a:r>
            <a:r>
              <a:rPr lang="ru-RU" b="1" dirty="0" smtClean="0"/>
              <a:t>ДО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</a:t>
            </a:r>
            <a:r>
              <a:rPr lang="ru-RU" b="1" dirty="0"/>
              <a:t>Познавательное направление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2. </a:t>
            </a:r>
            <a:r>
              <a:rPr lang="ru-RU" b="1" dirty="0"/>
              <a:t>Информационно-аналитическое направление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3. </a:t>
            </a:r>
            <a:r>
              <a:rPr lang="ru-RU" b="1" dirty="0"/>
              <a:t>Наглядно-информационное направление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4. Досуговое направление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8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Познавательное направление</a:t>
            </a:r>
            <a:r>
              <a:rPr lang="ru-RU" dirty="0"/>
              <a:t>- направлено на ознакомление родителей с возрастными и психологическими особенностями детей дошкольного возраста, формирование у родителей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практических навыков воспитания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26249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422" y="716096"/>
            <a:ext cx="11916577" cy="625758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Это направление включает</a:t>
            </a:r>
            <a:r>
              <a:rPr lang="ru-RU" b="1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  </a:t>
            </a:r>
            <a:r>
              <a:rPr lang="ru-RU" dirty="0" smtClean="0"/>
              <a:t>  </a:t>
            </a:r>
            <a:r>
              <a:rPr lang="ru-RU" dirty="0"/>
              <a:t>  - общие, групповые собрания</a:t>
            </a:r>
            <a:r>
              <a:rPr lang="ru-RU" dirty="0" smtClean="0"/>
              <a:t>;     •</a:t>
            </a:r>
            <a:r>
              <a:rPr lang="ru-RU" dirty="0"/>
              <a:t>    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- консультации и индивидуальные беседы;</a:t>
            </a:r>
          </a:p>
          <a:p>
            <a:pPr marL="0" indent="0">
              <a:buNone/>
            </a:pPr>
            <a:r>
              <a:rPr lang="ru-RU" dirty="0"/>
              <a:t>     - выставки детских работ, поделок, изготовленные вместе с родителями.</a:t>
            </a:r>
          </a:p>
          <a:p>
            <a:pPr marL="0" indent="0">
              <a:buNone/>
            </a:pPr>
            <a:r>
              <a:rPr lang="ru-RU" dirty="0"/>
              <a:t>     - участие родителей в подготовке и проведении праздников, развлечений, досугов</a:t>
            </a:r>
            <a:r>
              <a:rPr lang="ru-RU" dirty="0" smtClean="0"/>
              <a:t>.</a:t>
            </a:r>
            <a:r>
              <a:rPr lang="ru-RU" dirty="0"/>
              <a:t>    </a:t>
            </a:r>
          </a:p>
          <a:p>
            <a:pPr marL="0" indent="0">
              <a:buNone/>
            </a:pPr>
            <a:r>
              <a:rPr lang="ru-RU" dirty="0" smtClean="0"/>
              <a:t>     -   совместные </a:t>
            </a:r>
            <a:r>
              <a:rPr lang="ru-RU" dirty="0"/>
              <a:t>экскурсии, пешие прогулки, </a:t>
            </a:r>
            <a:r>
              <a:rPr lang="ru-RU" dirty="0" smtClean="0"/>
              <a:t>походы;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   </a:t>
            </a:r>
            <a:r>
              <a:rPr lang="ru-RU" dirty="0" smtClean="0"/>
              <a:t> </a:t>
            </a:r>
            <a:r>
              <a:rPr lang="ru-RU" dirty="0"/>
              <a:t>- открытые занятия ;</a:t>
            </a:r>
          </a:p>
          <a:p>
            <a:pPr marL="0" indent="0">
              <a:buNone/>
            </a:pPr>
            <a:r>
              <a:rPr lang="ru-RU" dirty="0"/>
              <a:t>    </a:t>
            </a:r>
            <a:r>
              <a:rPr lang="ru-RU" dirty="0" smtClean="0"/>
              <a:t> </a:t>
            </a:r>
            <a:r>
              <a:rPr lang="ru-RU" dirty="0"/>
              <a:t>- мастер-класс</a:t>
            </a:r>
            <a:r>
              <a:rPr lang="ru-RU" dirty="0" smtClean="0"/>
              <a:t>;</a:t>
            </a:r>
            <a:r>
              <a:rPr lang="ru-RU" dirty="0"/>
              <a:t>   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- </a:t>
            </a:r>
            <a:r>
              <a:rPr lang="ru-RU" dirty="0" smtClean="0"/>
              <a:t>семинары;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  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ru-RU" dirty="0"/>
              <a:t>совместное создание предметно-развивающей </a:t>
            </a:r>
            <a:r>
              <a:rPr lang="ru-RU" dirty="0" smtClean="0"/>
              <a:t>среды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- телефон доверия (</a:t>
            </a:r>
            <a:r>
              <a:rPr lang="ru-RU" dirty="0" smtClean="0"/>
              <a:t>номер телефона </a:t>
            </a:r>
            <a:r>
              <a:rPr lang="ru-RU" dirty="0"/>
              <a:t>воспитателей </a:t>
            </a:r>
            <a:r>
              <a:rPr lang="ru-RU" dirty="0" smtClean="0"/>
              <a:t>) 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     - утренние приветствия;</a:t>
            </a:r>
          </a:p>
          <a:p>
            <a:pPr marL="0" indent="0">
              <a:buNone/>
            </a:pPr>
            <a:r>
              <a:rPr lang="ru-RU" dirty="0"/>
              <a:t>      - семейные </a:t>
            </a:r>
            <a:r>
              <a:rPr lang="ru-RU" dirty="0" smtClean="0"/>
              <a:t>проекты;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8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759" y="649995"/>
            <a:ext cx="11193137" cy="59931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Информационно-аналитическое направление </a:t>
            </a:r>
            <a:r>
              <a:rPr lang="ru-RU" dirty="0"/>
              <a:t>-   </a:t>
            </a:r>
            <a:br>
              <a:rPr lang="ru-RU" dirty="0"/>
            </a:br>
            <a:r>
              <a:rPr lang="ru-RU" dirty="0"/>
              <a:t>                 направлено на выявление интересов, потребностей, запросов  </a:t>
            </a:r>
            <a:br>
              <a:rPr lang="ru-RU" dirty="0"/>
            </a:br>
            <a:r>
              <a:rPr lang="ru-RU" dirty="0"/>
              <a:t>   родителей, уровня их педагогической грамотности, установление </a:t>
            </a:r>
            <a:br>
              <a:rPr lang="ru-RU" dirty="0"/>
            </a:br>
            <a:r>
              <a:rPr lang="ru-RU" dirty="0"/>
              <a:t>   эмоционального  контакта между педагогами, родителями и детьми.</a:t>
            </a:r>
          </a:p>
          <a:p>
            <a:r>
              <a:rPr lang="ru-RU" dirty="0"/>
              <a:t>Помогает лучше ориентироваться в педагогических потребностях каждой семьи и учесть индивидуальные особенности.</a:t>
            </a:r>
          </a:p>
          <a:p>
            <a:r>
              <a:rPr lang="ru-RU" dirty="0"/>
              <a:t>По данному направлению можно проводить:</a:t>
            </a:r>
          </a:p>
          <a:p>
            <a:pPr marL="0" indent="0">
              <a:buNone/>
            </a:pPr>
            <a:r>
              <a:rPr lang="ru-RU" dirty="0"/>
              <a:t>    - анкетирование;</a:t>
            </a:r>
          </a:p>
          <a:p>
            <a:pPr marL="0" indent="0">
              <a:buNone/>
            </a:pPr>
            <a:r>
              <a:rPr lang="ru-RU" dirty="0" smtClean="0"/>
              <a:t>    -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тестирование.</a:t>
            </a:r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личные беседы</a:t>
            </a:r>
          </a:p>
          <a:p>
            <a:r>
              <a:rPr lang="ru-RU" dirty="0"/>
              <a:t>Данные формы помогут правильно выстроить работу с родителями, сделать  ее эффективной, подобрать интересные формы взаимодействия с семьей.</a:t>
            </a:r>
          </a:p>
          <a:p>
            <a:r>
              <a:rPr lang="ru-RU" dirty="0"/>
              <a:t>Поэтому начинать необходимо с анализа социального состава родителей, их настроя и ожиданий от пребывания ребенка в детском саду.</a:t>
            </a:r>
          </a:p>
          <a:p>
            <a:r>
              <a:rPr lang="ru-RU" dirty="0"/>
              <a:t>     </a:t>
            </a:r>
          </a:p>
          <a:p>
            <a:r>
              <a:rPr lang="ru-RU" dirty="0"/>
              <a:t>    </a:t>
            </a:r>
            <a:r>
              <a:rPr lang="ru-RU" dirty="0" smtClean="0"/>
              <a:t>.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3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742" y="2260504"/>
            <a:ext cx="11047411" cy="354171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Важные моменты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   </a:t>
            </a: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все материалы для ознакомления  должны быть эстетически  оформлены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 -</a:t>
            </a:r>
            <a:r>
              <a:rPr lang="ru-RU" dirty="0" smtClean="0"/>
              <a:t> </a:t>
            </a:r>
            <a:r>
              <a:rPr lang="ru-RU" dirty="0"/>
              <a:t>содержание необходимо регулярно обновлять, иначе родительский интерес к </a:t>
            </a:r>
            <a:r>
              <a:rPr lang="ru-RU" dirty="0" smtClean="0"/>
              <a:t>      этой   информации быстро      пропадет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    оформление выполняется так, чтобы привлекать внимание родителей (текст на цветной бумаге, </a:t>
            </a:r>
            <a:r>
              <a:rPr lang="ru-RU" dirty="0" smtClean="0"/>
              <a:t>фотографии  детей группы ,картинки-символы)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    содержание </a:t>
            </a:r>
            <a:r>
              <a:rPr lang="ru-RU" dirty="0" smtClean="0"/>
              <a:t>предполагаемого материала </a:t>
            </a:r>
            <a:r>
              <a:rPr lang="ru-RU" dirty="0"/>
              <a:t>должно </a:t>
            </a:r>
            <a:r>
              <a:rPr lang="ru-RU" dirty="0" smtClean="0"/>
              <a:t>быть  действительно     интересно   большинству родителей.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6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Досуговое направление</a:t>
            </a:r>
            <a:r>
              <a:rPr lang="ru-RU" dirty="0"/>
              <a:t> - призвано устанавливать теплые доверительные отношения, эмоциональный контакт между педагогами и родителями, между родителями и детьми.</a:t>
            </a:r>
          </a:p>
          <a:p>
            <a:r>
              <a:rPr lang="ru-RU" dirty="0"/>
              <a:t>Это направление самое привлекательное, востребованное, полезное.</a:t>
            </a:r>
          </a:p>
          <a:p>
            <a:r>
              <a:rPr lang="ru-RU" dirty="0"/>
              <a:t> Праздники необходимо проводить не для родителей, а с привлечением родителей, чтобы они знали, сколько хлопот и труда надо вложить при подготовке любого торжества.</a:t>
            </a:r>
          </a:p>
          <a:p>
            <a:r>
              <a:rPr lang="ru-RU" dirty="0"/>
              <a:t>Встречи с родителями на праздничных мероприятиях всегда мобилизуют, делают наши будни ярче, от этого растёт наша самооценка, как педагога, у родителей появляется удовлетворение от совместной работы и соответственно авторитет детского сада растет.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6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     По данному направлению можно организовать: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праздники, которые можно закончить чаепитием.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развлечения;</a:t>
            </a:r>
          </a:p>
          <a:p>
            <a:pPr marL="0" indent="0">
              <a:buNone/>
            </a:pPr>
            <a:r>
              <a:rPr lang="ru-RU" dirty="0" smtClean="0"/>
              <a:t>-  праздники, </a:t>
            </a:r>
            <a:r>
              <a:rPr lang="ru-RU" dirty="0"/>
              <a:t>празднование дней рождения;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-  выставки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-  акции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- дни безопасности</a:t>
            </a:r>
            <a:r>
              <a:rPr lang="ru-RU" dirty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конкурсы </a:t>
            </a:r>
            <a:r>
              <a:rPr lang="ru-RU" dirty="0"/>
              <a:t>к традиционным праздникам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дни </a:t>
            </a:r>
            <a:r>
              <a:rPr lang="ru-RU" dirty="0"/>
              <a:t>добрых дел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496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ПРАВИЛА ОБЩЕНИЯ С РОДИТЕЛЯМИ ВОСПИТАННИКОВ.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ВСЕГДА СТРЕМИТЬСЯ БЫТЬ В ХОРОШЕМ НАСТРОЕНИИ И БЫТЬ ПРИЯТНЫМ В ОБЩЕНИИ.</a:t>
            </a:r>
          </a:p>
          <a:p>
            <a:r>
              <a:rPr lang="ru-RU" dirty="0"/>
              <a:t>СТАРАТЬСЯ ПОЧУВСТВОВАТЬ ЭМОЦИОНАЛЬНОЕ СОСТОЯНИЕ РОДИТЕЛЕЙ.</a:t>
            </a:r>
          </a:p>
          <a:p>
            <a:r>
              <a:rPr lang="ru-RU" dirty="0"/>
              <a:t>НАХОДИТЬ ВОЗМОЖНОСТЬ КАЖДЫЙ РАЗ ГОВОРИТЬ РОДИТЕЛЯМ ЧТО – НИБУДЬ ПОЛОЖИТЕЛЬНОЕ О РЕБЕНКЕ – ЭТО ЛУЧШИЙ СПОСОБ РАСПОЛОЖИТЬ РОДИТЕЛЕЙ К СЕБЕ.</a:t>
            </a:r>
          </a:p>
          <a:p>
            <a:r>
              <a:rPr lang="ru-RU" dirty="0"/>
              <a:t>ДАВАТЬ РОДИТЕЛЯМ ВОЗМОЖНОСТЬ ВЫСКАЗАТЬСЯ, НЕ ПЕРЕБИВАЯ ИХ.</a:t>
            </a:r>
          </a:p>
          <a:p>
            <a:r>
              <a:rPr lang="ru-RU" dirty="0"/>
              <a:t>БЫТЬ ЭМОЦИОНАЛЬНО УРАВНОВЕШАННЫМ В ОБЩЕНИИ,ПОДАВАТЬ ПРИМЕР ВОСПИТАННОСТИ И ТАКТА.</a:t>
            </a:r>
          </a:p>
          <a:p>
            <a:r>
              <a:rPr lang="ru-RU" dirty="0"/>
              <a:t>В СЛОЖНОЙ СИТУАЦИИ СТАРАТЬСЯ ПОДАВАТЬ ПРИМЕР УСТУПЧИВОСТИ – ЭТИМ СВОЕГО ДОСТОИНСТВА УРОНИТЬ НЕЛЬЗЯ,НО УКРЕПИТЬ ЕГО МОЖНО.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5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Семья и детский сад</a:t>
            </a:r>
            <a:r>
              <a:rPr lang="ru-RU" dirty="0"/>
              <a:t> – два важных института социализации   детей. Воспитательные функции их различны, но для всестороннего развития личности ребёнка необходимо их взаимодействие.                                                                         </a:t>
            </a:r>
          </a:p>
          <a:p>
            <a:r>
              <a:rPr lang="ru-RU" dirty="0"/>
              <a:t>В федеральном государственном образовательном стандарте дошкольного образования от « 17 » октября 2013 г. № 1155, который вступил в действие с 1 января 2014г., где прописаны требования по взаимодействию ДОУ с родителями. Если раньше педагоги ограничивались просвещением родителей, то теперь, как гласит ст. 44 ФЗ, «родители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9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Что сегодня должны учитывать педагоги дошкольного образования в данном направлении работы («Взаимодействие детского сада с семьей») в рамках реализации ФГОС ДО?</a:t>
            </a:r>
            <a:endParaRPr lang="ru-RU" dirty="0"/>
          </a:p>
          <a:p>
            <a:r>
              <a:rPr lang="ru-RU" b="1" dirty="0"/>
              <a:t>Выход один</a:t>
            </a:r>
            <a:r>
              <a:rPr lang="ru-RU" dirty="0"/>
              <a:t> – 1) включение родителей в целенаправленное образование своих детей наравне с детским садом, 2) изменение  ценностного отношения сотрудников детского сада к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5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Цель педагогов</a:t>
            </a:r>
            <a:r>
              <a:rPr lang="ru-RU" dirty="0"/>
              <a:t> – создать единое пространство развития ребенка в семье и ДОУ, сделать родителей участниками полноценного воспитательного процесса. Достичь высокого качества в развитии, полностью удовлетворить интересы родителей и детей, создать это единое пространство возможно при систематическом взаимодействии ДОУ и семьи. Успех в этом нелегком процессе воспитания полноценного человека зависит от уровня профессиональной компетентности педагогов и педагогической культуры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11356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Цели и задачи семьи и детского сада совпадают. </a:t>
            </a:r>
            <a:r>
              <a:rPr lang="ru-RU" dirty="0"/>
              <a:t>Обе стороны желают по окончании детского сада получить одинаковый результат: здорового, смышленого, инициативного и морально адекватного ребенка, который сможет успешно продолжить свое образование в школе.</a:t>
            </a:r>
          </a:p>
          <a:p>
            <a:r>
              <a:rPr lang="ru-RU" dirty="0"/>
              <a:t>В связи с этим возникает  необходимость  по иному взглянуть на проблему взаимодействия ДОУ с родителями с целью создания партнерских отношений «семья- детский сад» в совместном  воспитании 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1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828" y="89708"/>
            <a:ext cx="9905998" cy="1478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918" y="716097"/>
            <a:ext cx="11810082" cy="5100810"/>
          </a:xfrm>
        </p:spPr>
        <p:txBody>
          <a:bodyPr>
            <a:noAutofit/>
          </a:bodyPr>
          <a:lstStyle/>
          <a:p>
            <a:r>
              <a:rPr lang="ru-RU" sz="1600" b="1" dirty="0"/>
              <a:t>В соответствии с ФГОС  ДОУ обязано: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-</a:t>
            </a:r>
            <a:r>
              <a:rPr lang="ru-RU" sz="1600" dirty="0"/>
              <a:t>   информировать родителей  (законных представителей) и </a:t>
            </a:r>
            <a:r>
              <a:rPr lang="ru-RU" sz="1600" dirty="0" smtClean="0"/>
              <a:t>общественность относительно      целей </a:t>
            </a:r>
            <a:r>
              <a:rPr lang="ru-RU" sz="1600" dirty="0"/>
              <a:t> дошкольного образования, общих для всего образовательного пространства </a:t>
            </a:r>
            <a:r>
              <a:rPr lang="ru-RU" sz="1600" dirty="0" smtClean="0"/>
              <a:t>Российской   </a:t>
            </a:r>
          </a:p>
          <a:p>
            <a:pPr marL="0" indent="0">
              <a:buNone/>
            </a:pPr>
            <a:r>
              <a:rPr lang="ru-RU" sz="1600" dirty="0" smtClean="0"/>
              <a:t> Федерации, а также </a:t>
            </a:r>
            <a:r>
              <a:rPr lang="ru-RU" sz="1600" dirty="0"/>
              <a:t>о Программе, и не только </a:t>
            </a:r>
            <a:r>
              <a:rPr lang="ru-RU" sz="1600" dirty="0" smtClean="0"/>
              <a:t>семью, </a:t>
            </a:r>
            <a:r>
              <a:rPr lang="ru-RU" sz="1600" dirty="0"/>
              <a:t>но и </a:t>
            </a:r>
            <a:r>
              <a:rPr lang="ru-RU" sz="1600" dirty="0" smtClean="0"/>
              <a:t>всех заинтересованных лиц, вовлечённых</a:t>
            </a:r>
          </a:p>
          <a:p>
            <a:pPr marL="0" indent="0">
              <a:buNone/>
            </a:pPr>
            <a:r>
              <a:rPr lang="ru-RU" sz="1600" dirty="0" smtClean="0"/>
              <a:t> в</a:t>
            </a:r>
            <a:r>
              <a:rPr lang="ru-RU" sz="1600" dirty="0"/>
              <a:t> образовательную деятельность;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- обеспечить </a:t>
            </a:r>
            <a:r>
              <a:rPr lang="ru-RU" sz="1600" dirty="0"/>
              <a:t>открытость дошкольного образования;</a:t>
            </a:r>
          </a:p>
          <a:p>
            <a:pPr marL="0" indent="0">
              <a:buNone/>
            </a:pPr>
            <a:r>
              <a:rPr lang="ru-RU" sz="1600" dirty="0"/>
              <a:t>  </a:t>
            </a:r>
            <a:r>
              <a:rPr lang="ru-RU" sz="1600" dirty="0" smtClean="0"/>
              <a:t>-</a:t>
            </a:r>
            <a:r>
              <a:rPr lang="ru-RU" sz="1600" dirty="0"/>
              <a:t>  </a:t>
            </a:r>
            <a:r>
              <a:rPr lang="ru-RU" sz="1600" dirty="0" smtClean="0"/>
              <a:t>создавать </a:t>
            </a:r>
            <a:r>
              <a:rPr lang="ru-RU" sz="1600" dirty="0"/>
              <a:t>условия для участия родителей (законных представителей) в образовательной деятельности;</a:t>
            </a:r>
          </a:p>
          <a:p>
            <a:pPr marL="0" indent="0">
              <a:buNone/>
            </a:pPr>
            <a:r>
              <a:rPr lang="ru-RU" sz="1600" dirty="0" smtClean="0"/>
              <a:t>-   поддерживать </a:t>
            </a:r>
            <a:r>
              <a:rPr lang="ru-RU" sz="1600" dirty="0"/>
              <a:t>родителей (законных представителей) в воспитании детей, охране и укреплении </a:t>
            </a:r>
            <a:r>
              <a:rPr lang="ru-RU" sz="1600" dirty="0" smtClean="0"/>
              <a:t>       их</a:t>
            </a:r>
            <a:r>
              <a:rPr lang="ru-RU" sz="1600" dirty="0"/>
              <a:t> </a:t>
            </a:r>
            <a:r>
              <a:rPr lang="ru-RU" sz="1600" dirty="0" smtClean="0"/>
              <a:t>здоровья</a:t>
            </a:r>
            <a:r>
              <a:rPr lang="ru-RU" sz="1600" dirty="0"/>
              <a:t> </a:t>
            </a:r>
            <a:r>
              <a:rPr lang="ru-RU" sz="1600" dirty="0" smtClean="0"/>
              <a:t>    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  </a:t>
            </a:r>
            <a:r>
              <a:rPr lang="ru-RU" sz="1600" dirty="0" smtClean="0"/>
              <a:t> - обеспечить </a:t>
            </a:r>
            <a:r>
              <a:rPr lang="ru-RU" sz="1600" dirty="0"/>
              <a:t>вовлечение семей непосредственно в образовательную деятельность, в том числе посредством </a:t>
            </a:r>
            <a:r>
              <a:rPr lang="ru-RU" sz="1600" dirty="0" smtClean="0"/>
              <a:t> создания  </a:t>
            </a:r>
            <a:r>
              <a:rPr lang="ru-RU" sz="1600" dirty="0"/>
              <a:t>  образовательных проектов  совместно с семьёй на основе выявления потребностей и поддержки </a:t>
            </a:r>
            <a:r>
              <a:rPr lang="ru-RU" sz="1600" dirty="0" smtClean="0"/>
              <a:t>образовательных </a:t>
            </a:r>
            <a:r>
              <a:rPr lang="ru-RU" sz="1600" dirty="0"/>
              <a:t>инициатив семьи</a:t>
            </a:r>
            <a:r>
              <a:rPr lang="ru-RU" sz="1600" dirty="0" smtClean="0"/>
              <a:t>; 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    </a:t>
            </a:r>
            <a:r>
              <a:rPr lang="ru-RU" sz="1600" dirty="0" smtClean="0"/>
              <a:t>- создавать </a:t>
            </a:r>
            <a:r>
              <a:rPr lang="ru-RU" sz="1600" dirty="0"/>
              <a:t>условия для взрослых по поиску, использованию материалов, обеспечивающих реализацию </a:t>
            </a:r>
            <a:r>
              <a:rPr lang="ru-RU" sz="1600" dirty="0" smtClean="0"/>
              <a:t>          Программы  ,  </a:t>
            </a:r>
            <a:r>
              <a:rPr lang="ru-RU" sz="1600" dirty="0"/>
              <a:t>в том числе в информационной среде, а также для обсуждения с </a:t>
            </a:r>
            <a:r>
              <a:rPr lang="ru-RU" sz="1600" dirty="0" smtClean="0"/>
              <a:t>     родителями</a:t>
            </a:r>
            <a:r>
              <a:rPr lang="ru-RU" sz="1600" dirty="0"/>
              <a:t> (законными представителями) детей вопросов, связанных с реализацией Программы.</a:t>
            </a:r>
          </a:p>
          <a:p>
            <a:pPr marL="0" indent="0">
              <a:buNone/>
            </a:pPr>
            <a:r>
              <a:rPr lang="ru-RU" sz="1200" dirty="0" smtClean="0"/>
              <a:t>  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-49515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995" y="1927952"/>
            <a:ext cx="11093985" cy="43847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 </a:t>
            </a:r>
            <a:r>
              <a:rPr lang="ru-RU" b="1" u="sng" dirty="0"/>
              <a:t>Задача детского сада</a:t>
            </a:r>
            <a:endParaRPr lang="ru-RU" dirty="0"/>
          </a:p>
          <a:p>
            <a:r>
              <a:rPr lang="ru-RU" dirty="0"/>
              <a:t>      </a:t>
            </a:r>
            <a:r>
              <a:rPr lang="ru-RU" u="sng" dirty="0"/>
              <a:t>«повернуться» лицом к семье</a:t>
            </a:r>
            <a:r>
              <a:rPr lang="ru-RU" dirty="0"/>
              <a:t>, оказать ей педагогическую помощь, привлечь семью на свою сторону в плане единых подходов в воспитании ребёнка.</a:t>
            </a:r>
          </a:p>
          <a:p>
            <a:r>
              <a:rPr lang="ru-RU" dirty="0"/>
              <a:t>      </a:t>
            </a:r>
            <a:r>
              <a:rPr lang="ru-RU" dirty="0" smtClean="0"/>
              <a:t>при </a:t>
            </a:r>
            <a:r>
              <a:rPr lang="ru-RU" dirty="0"/>
              <a:t>взаимодействии работы двух структур необходимо  учитывать дифференцированный подход к каждой семье, учитывать социальный статус и микроклимат семьи, а также родительские запросы и степень заинтересованности родителей в воспитании своих детей.</a:t>
            </a:r>
          </a:p>
          <a:p>
            <a:r>
              <a:rPr lang="ru-RU" dirty="0"/>
              <a:t>   </a:t>
            </a:r>
            <a:r>
              <a:rPr lang="ru-RU" dirty="0" smtClean="0"/>
              <a:t> </a:t>
            </a:r>
            <a:r>
              <a:rPr lang="ru-RU" dirty="0"/>
              <a:t>создать единое </a:t>
            </a:r>
            <a:r>
              <a:rPr lang="ru-RU" dirty="0" smtClean="0"/>
              <a:t>пространство развития </a:t>
            </a:r>
            <a:r>
              <a:rPr lang="ru-RU" dirty="0"/>
              <a:t>ребенка в семье и ДОУ, сделать родителей участниками полноценного воспитательного </a:t>
            </a:r>
            <a:r>
              <a:rPr lang="ru-RU" dirty="0" smtClean="0"/>
              <a:t>процесса.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Цель педагогов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 Обеспечить </a:t>
            </a:r>
            <a:r>
              <a:rPr lang="ru-RU" dirty="0"/>
              <a:t>психолого-педагогическую поддержку семьи и повысить </a:t>
            </a:r>
          </a:p>
          <a:p>
            <a:pPr marL="0" indent="0">
              <a:buNone/>
            </a:pPr>
            <a:r>
              <a:rPr lang="ru-RU" dirty="0" smtClean="0"/>
              <a:t>   компетентность </a:t>
            </a:r>
            <a:r>
              <a:rPr lang="ru-RU" dirty="0"/>
              <a:t>родителей (</a:t>
            </a:r>
            <a:r>
              <a:rPr lang="ru-RU" dirty="0" smtClean="0"/>
              <a:t>ФГОС</a:t>
            </a:r>
            <a:r>
              <a:rPr lang="ru-RU" dirty="0"/>
              <a:t>)</a:t>
            </a:r>
            <a:r>
              <a:rPr lang="ru-RU" dirty="0" smtClean="0"/>
              <a:t>  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Установить </a:t>
            </a:r>
            <a:r>
              <a:rPr lang="ru-RU" dirty="0"/>
              <a:t>партнерские отношения с семьей каждого воспитанника</a:t>
            </a:r>
            <a:r>
              <a:rPr lang="ru-RU" dirty="0" smtClean="0"/>
              <a:t>. Создать </a:t>
            </a:r>
            <a:r>
              <a:rPr lang="ru-RU" dirty="0"/>
              <a:t>атмосферу взаимопонимания, общности </a:t>
            </a:r>
            <a:r>
              <a:rPr lang="ru-RU" dirty="0" smtClean="0"/>
              <a:t>интересов,  эмоциональной </a:t>
            </a:r>
            <a:r>
              <a:rPr lang="ru-RU" dirty="0" err="1"/>
              <a:t>взаимоподдержки</a:t>
            </a:r>
            <a:r>
              <a:rPr lang="ru-RU" dirty="0"/>
              <a:t> между ДОУ и </a:t>
            </a:r>
            <a:r>
              <a:rPr lang="ru-RU" dirty="0" smtClean="0"/>
              <a:t>семьей.</a:t>
            </a:r>
          </a:p>
          <a:p>
            <a:pPr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Оказать </a:t>
            </a:r>
            <a:r>
              <a:rPr lang="ru-RU" dirty="0"/>
              <a:t>помощь родителям в воспитании детей и активизировать их воспитательные умения, поддерживать их уверенность в собственных педагогических возможностях.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928" y="618518"/>
            <a:ext cx="10441483" cy="571618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Основные принципы партнёрства</a:t>
            </a:r>
            <a:br>
              <a:rPr lang="ru-RU" b="1" dirty="0"/>
            </a:br>
            <a:r>
              <a:rPr lang="ru-RU" b="1" dirty="0"/>
              <a:t>                       ДОУ и семьи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Доброжелательный стиль</a:t>
            </a:r>
            <a:r>
              <a:rPr lang="ru-RU" dirty="0"/>
              <a:t> общения педагогов с родителями (создание партнерских, доверительных отношений между родителями и воспитателем)</a:t>
            </a:r>
          </a:p>
          <a:p>
            <a:r>
              <a:rPr lang="ru-RU" dirty="0"/>
              <a:t> </a:t>
            </a:r>
            <a:r>
              <a:rPr lang="ru-RU" b="1" dirty="0"/>
              <a:t>Индивидуальный подход</a:t>
            </a:r>
            <a:r>
              <a:rPr lang="ru-RU" dirty="0"/>
              <a:t> (в ежедневном контакте воспитателя, когда родители приводят и забирают детей).</a:t>
            </a:r>
          </a:p>
          <a:p>
            <a:r>
              <a:rPr lang="ru-RU" b="1" dirty="0" smtClean="0"/>
              <a:t>Динамичность</a:t>
            </a:r>
            <a:r>
              <a:rPr lang="ru-RU" dirty="0"/>
              <a:t> (быстро реагировать на изменения социального состава родителей, их образовательные потребности и воспитательные запросы).</a:t>
            </a:r>
          </a:p>
          <a:p>
            <a:r>
              <a:rPr lang="ru-RU" b="1" dirty="0" smtClean="0"/>
              <a:t>Открытость</a:t>
            </a:r>
            <a:r>
              <a:rPr lang="ru-RU" dirty="0"/>
              <a:t> (посещение родителями группы для того, чтобы они могли видеть, как и чем  занимается их ребенок).</a:t>
            </a:r>
          </a:p>
          <a:p>
            <a:r>
              <a:rPr lang="ru-RU" dirty="0"/>
              <a:t> </a:t>
            </a:r>
            <a:r>
              <a:rPr lang="ru-RU" b="1" dirty="0"/>
              <a:t>Сотрудничество</a:t>
            </a:r>
            <a:r>
              <a:rPr lang="ru-RU" dirty="0"/>
              <a:t>, а не наставничество. ( Сотрудничество - это общение "на равных", где никому не принадлежит привилегия указывать, контролировать, оценивать).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5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211</TotalTime>
  <Words>240</Words>
  <Application>Microsoft Office PowerPoint</Application>
  <PresentationFormat>Широкоэкранный</PresentationFormat>
  <Paragraphs>89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Tw Cen MT</vt:lpstr>
      <vt:lpstr>Контур</vt:lpstr>
      <vt:lpstr>взаимодействие с родителями воспитанников, как показатель компетентности педагога.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ОБЩЕНИЯ С РОДИТЕЛЯМИ ВОСПИТАННИКОВ.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родителями воспитаников как показатель компетентности педагога</dc:title>
  <dc:creator>ильшат хамидуллин</dc:creator>
  <cp:lastModifiedBy>ильшат хамидуллин</cp:lastModifiedBy>
  <cp:revision>19</cp:revision>
  <dcterms:created xsi:type="dcterms:W3CDTF">2016-02-23T14:55:00Z</dcterms:created>
  <dcterms:modified xsi:type="dcterms:W3CDTF">2016-02-29T13:44:38Z</dcterms:modified>
</cp:coreProperties>
</file>