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2"/>
  </p:notesMasterIdLst>
  <p:sldIdLst>
    <p:sldId id="256" r:id="rId5"/>
    <p:sldId id="262" r:id="rId6"/>
    <p:sldId id="257" r:id="rId7"/>
    <p:sldId id="258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91E8-9084-45D8-8E42-3EF4D723D00C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D8780-805A-44A6-9698-9FE398C89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7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D8780-805A-44A6-9698-9FE398C893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1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44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0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5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1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92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6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2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3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2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44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06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5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70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9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1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92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6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2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3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2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44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0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50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70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9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1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9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5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5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5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6">
                <a:lumMod val="60000"/>
                <a:lumOff val="40000"/>
              </a:schemeClr>
            </a:gs>
            <a:gs pos="45000">
              <a:srgbClr val="FFFF00"/>
            </a:gs>
            <a:gs pos="87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0349"/>
            <a:ext cx="792088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Министерство образования и науки РФ</a:t>
            </a:r>
            <a:endParaRPr lang="ru-RU" sz="1400" b="1" dirty="0"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ФГБОУ ВО «Набережночелнинский государственный педагогический университет»</a:t>
            </a:r>
            <a:endParaRPr lang="ru-RU" sz="1400" b="1" dirty="0"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Факультет повышения квалификации и профессиональной подготовки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662" y="1990145"/>
            <a:ext cx="828092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программе курсов повышения квалификации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b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Обновление дошкольного образования в контексте государственного образовательного стандарта ДО</a:t>
            </a:r>
            <a:r>
              <a:rPr lang="ru-RU" b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921169"/>
            <a:ext cx="5332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«Театральная сказка»</a:t>
            </a:r>
            <a:endParaRPr lang="ru-RU" sz="40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285" y="1155493"/>
            <a:ext cx="3032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ПРОЕКТНАЯ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0050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Слушателя: Исаевой С.А., воспитателя МБДОУ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ЦРР – детский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сад</a:t>
            </a:r>
            <a:r>
              <a:rPr lang="en-US" sz="1600" b="1" dirty="0" smtClean="0">
                <a:ea typeface="Calibri"/>
                <a:cs typeface="Times New Roman"/>
              </a:rPr>
              <a:t> 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г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. Нурлат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8475" y="5949280"/>
            <a:ext cx="927049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2016 год</a:t>
            </a:r>
            <a:endParaRPr lang="ru-RU" sz="1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005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6">
                <a:lumMod val="75000"/>
              </a:schemeClr>
            </a:gs>
            <a:gs pos="45000">
              <a:srgbClr val="FFFF00"/>
            </a:gs>
            <a:gs pos="87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4248472" cy="66967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Введение</a:t>
            </a:r>
          </a:p>
          <a:p>
            <a:pPr algn="just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Проект «Театральная сказка» разработан в соответствии с федеральным  государственным образовательным стандартом  дошкольного образования, с опорой на комплексную программу воспитания и обучения в детском саду «От рождения до школы» под редакцией Н.Е.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Вераксы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Т.С. Комаровой, М.А. Васильевой.</a:t>
            </a:r>
          </a:p>
          <a:p>
            <a:pPr algn="just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Дошкольный возраст - наиболее благоприятный период всестороннего развития ребенка. Одним из самых эффективных средств развития и воспитания ребенка в этом возрасте являются театр и театрализованные игры.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Игра - ведущий вид деятельности детей дошкольного возраста, а театр - один из самых демократичных и доступных видов искусства, который позволяет решать многие актуальные проблемы педагогики и психологии, связанные с художественным и нравственным воспитанием, развитием коммуникативных качеств личности, развитием воображения, фантазии, инициативности и т.д.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 проекта: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дети любят сказку, а умение поставить свою театральную сказку приводит в восторг каждого ребенка. Именно это послужило толчком для создания проекта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«Театральная сказка», в котором каждый ребенок может раскрыть свои потенциальные способности. Такая форма взаимодействия позволяет детям не чувствовать, что их обучают, а обучаться в непринужденной обстановке. Каждому ребенку предоставляется максимум самостоятельности, инициативности, творческого проявления, что соответствует требованиям ФГОС ДО.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2955052"/>
            <a:ext cx="3924436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Прогнозируемый результат: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творческой активности детей посредством театрализации знакомых сказок;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сформированность простейших образно-выразительных умений;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формирование коммуникативных способностей,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эмпатии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развитие диалоговой речи, выразительность интонаций.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340768"/>
            <a:ext cx="3924436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театрализованный, творческий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en-US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Целевая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группа: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средней группы, воспитатели, родители.</a:t>
            </a:r>
          </a:p>
          <a:p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20702"/>
            <a:ext cx="3888432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Проблема проекта: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неумение детей выражать свое эмоциональное состояние, художественно-творческие способности, преодолевать робость и скованность в общении со сверстниками и взрослыми.</a:t>
            </a:r>
            <a:endParaRPr lang="ru-RU" sz="105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2238840" cy="1679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16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6">
                <a:lumMod val="75000"/>
              </a:schemeClr>
            </a:gs>
            <a:gs pos="45000">
              <a:srgbClr val="FFFF00"/>
            </a:gs>
            <a:gs pos="87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3920" y="4149080"/>
            <a:ext cx="3672408" cy="21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Этапы проекта: </a:t>
            </a:r>
            <a:endParaRPr lang="ru-RU" sz="1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подготовительный:  изучение литературы, предварительная работа с детьми, беседа с родителями, взаимодействие с социальными партнерами;</a:t>
            </a:r>
            <a:endParaRPr lang="ru-RU" sz="1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организационный: подбор сказок, подготовка декораций, театральных костюмов, атрибутов;</a:t>
            </a:r>
            <a:endParaRPr lang="ru-RU" sz="1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практический: реализация замысла проекта.</a:t>
            </a:r>
            <a:endParaRPr lang="ru-RU" sz="12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3920" y="413048"/>
            <a:ext cx="3672408" cy="35283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Ресурсное обеспечение: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 мультимедиа оборудование;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компьютер;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настольный театр к сказкам: «Колобок», «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Заюшкина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избушка»;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пальчиковый театр: «Красная шапочка»;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кукольный театр: «Колобок»;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декорации и театральные костюмы сказочных персонажей;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дидактические игры: «Кто-кто в теремочке живет», «Мои любимые сказки»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книжки-раскраски по мотивам сказок «Теремок», «Колобок», «Красная шапочка»;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материал для художественного творчества.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411128"/>
            <a:ext cx="4535720" cy="12176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проекта: 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Достижение 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развития у детей художественно-творческих способностей посредством театральных сказок.</a:t>
            </a:r>
            <a:endParaRPr lang="ru-RU" sz="105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1980312"/>
            <a:ext cx="4535720" cy="4329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 проекта: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Создать условия для развития творческой активности детей в театральной деятельности.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детей с различными видами театра (кукольный, бибабо, настольный, пальчиковый и др.)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Формировать у детей простейшие образно-выразительные умения, учить имитировать характерные движения сказочных животных.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Совершенствовать артистические навыки детей с использованием художественно-образных выразительных средств (интонация, мимика, пантомимика).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Развить у детей интерес к театрально-игровой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4847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6">
                <a:lumMod val="75000"/>
              </a:schemeClr>
            </a:gs>
            <a:gs pos="45000">
              <a:srgbClr val="FFFF00"/>
            </a:gs>
            <a:gs pos="87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28053"/>
              </p:ext>
            </p:extLst>
          </p:nvPr>
        </p:nvGraphicFramePr>
        <p:xfrm>
          <a:off x="395536" y="692696"/>
          <a:ext cx="8496944" cy="597666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82397"/>
                <a:gridCol w="1712676"/>
                <a:gridCol w="1462460"/>
                <a:gridCol w="2568582"/>
                <a:gridCol w="2170829"/>
              </a:tblGrid>
              <a:tr h="36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</a:tr>
              <a:tr h="76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«Здравствуй, сказка!»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1 -8 октября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 общения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мотивация. Выбор костюмов персонажей сказок.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Ряженье в костюмы.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костюмы, декорации, мягкие игрушки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</a:tr>
              <a:tr h="61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«Угадай и покажи героя сказки»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9 - 16 октября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Загадки. Мимическое изображение персонажей сказок. Игровые задания.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Мимические карточки, загадки по сказкам, театральная декорация.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</a:tr>
              <a:tr h="76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«Колобок» - кукольное представление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октября – 1 ноября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Кукловождение.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Выразительная передача образов.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игры. Кукольное представление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 кукольного театра, театральная ширма, компьютер.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</a:tr>
              <a:tr h="86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«Наш Колобок» - театр бибабо.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16 ноября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Игровой замысел. Театрализация с куклами бибабо.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творчество. Релаксация.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Куклы театра бибабо, книжки-раскраски, материал для художественного творчества, аудиозапись.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</a:tr>
              <a:tr h="86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«Заюшкина избушка»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– 31 ноября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Театрализация сказки Коллективное художественное творчество.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Партнерское сотрудничество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Настольный театр, материал для художественного творчества, мультимедиа оборудование.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</a:tr>
              <a:tr h="61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«Красная шапочка»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15 декабря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сказки.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Вхождение в образы. Пальчиковая театрализация. Работа с родителями.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Пальчиковые игры, театр на ладошке, дидактические и пазловые игры.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</a:tr>
              <a:tr h="76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«Сказочная викторина»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– 23 декабря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Ситуативное общение.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Викторина по сказкам.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воплощение (мимика, пантомимика, жесты)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 и костюмы персонажей. Карточки-алгоритмы.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</a:tr>
              <a:tr h="37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«Новогодняя сказка»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– 31 декабря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Новогодний спектакль – итоговое мероприятие проекта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Новогодняя декорация.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00" marR="2750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672" y="160566"/>
            <a:ext cx="626469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Тематическое планирование работы с детьми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6">
                <a:lumMod val="75000"/>
              </a:schemeClr>
            </a:gs>
            <a:gs pos="45000">
              <a:srgbClr val="FFFF00"/>
            </a:gs>
            <a:gs pos="87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20905"/>
              </p:ext>
            </p:extLst>
          </p:nvPr>
        </p:nvGraphicFramePr>
        <p:xfrm>
          <a:off x="323528" y="836711"/>
          <a:ext cx="8424935" cy="576064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27520"/>
                <a:gridCol w="3201031"/>
                <a:gridCol w="2793207"/>
                <a:gridCol w="1903177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«Театральная деятельность в детском саду»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Совместное изготовление атрибутов и костюмов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Пальчиковый театр «Красная шапочка»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проведение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«Где живут сказки?»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в библиотеку с детьми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«Сказочная викторина»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"Театр как средство развития и воспитания детей дошкольного возраста"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родительском собрании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«Новогодняя сказка»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спектакля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3648" y="255131"/>
            <a:ext cx="648072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Тематическое планирование работы с родителями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1"/>
            </a:gs>
            <a:gs pos="45000">
              <a:srgbClr val="FFFF00"/>
            </a:gs>
            <a:gs pos="87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86" y="0"/>
            <a:ext cx="1236644" cy="129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6" y="260648"/>
            <a:ext cx="7704856" cy="63367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Заключение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Федеральный государственный образовательный стандарт дошкольного образования нацеливает каждого педагога работать так, чтобы ребенок не чувствовал, что его обучают. Необходимо создать такую предметно-пространственную развивающую среду, в которой есть место для инициативной и самостоятельной деятельности детей. Развивающая среда, где ребенок, играя и творя, познает мир, осваивает предложенный ему материал, должна обеспечивать равные возможности всем детям.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Сказочная театральная обстановка привлечет любого, даже самого пассивного ребенка. Так пришла идея создания проекта «Театральная сказка».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Часто неумение детей выражать свое эмоциональное состояние, приводит к скованности, порождает закомплексованность. Ребенок стесняется выражать свои мысли вслух, у него плохо развивается речь, особенно диалоговая, возникают проблемы в общении со сверстниками и взрослыми, хуже развиваются  художественно-творческие способности.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Мероприятия в рамках проекта научили детей ярче выражать свое эмоциональное состояние, используя выразительные средства (жесты, мимика, пантомимика). Дети с удовольствием входят в роль сказочных персонажей и, от их лица, непринужденно выступают в театрализации. У детей заметно улучшилась речь, выразительность изъяснений. Дети стали более коммуникабельными,  перестали испытывать затруднения в общении со взрослыми. У детей-участников проекта лучше развивается мелкая моторика пальцев, быстрее осваиваются сенсорные эталоны.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Работа с родителями в рамках проекта, повысила педагогическую компетентность и осведомленность родителей, их заинтересованность образовательным процессом в ДОУ.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Все это позволяет сделать вывод, что деятельность в данном направлении выбрана правильно. Необходимо продолжить работу с использованием разных видов театральной детской деятельности,  любимыми детскими сказками, привлечь к сотворчеству больше детей и родителей.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0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6">
                <a:lumMod val="75000"/>
              </a:schemeClr>
            </a:gs>
            <a:gs pos="45000">
              <a:srgbClr val="FFFF00"/>
            </a:gs>
            <a:gs pos="87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3384376" cy="62646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Список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литературы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Антипина Е.А. Театрализованная деятельность в детском саду: Игры, упражнения, сценарии. М.: ТЦ Сфера, 2003 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Доронова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Т.Н. Играем в театр: театрализованная деятельность детей 4-6 лет: метод. Пособие для воспитателей дошкольного образовательного учреждения. Т.Н.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Доронова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- 2-е изд.-М.: Просвещение,2005г.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Кудрявцева Н.Ю. «Готовимся к празднику» Методика изготовления костюмов, кукол, декораций для детского спектакля. Москва: Школьная Пресса, 2011г.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Маханева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М.Д. Театрализованные занятия в детском саду: Пособие для работников дошкольного учреждения. -: М.: Т Ц «Сфера», 2001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Новиковская О.А. «Конспекты занятий по сказкам с детьми 4-5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лет».СПб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.: «Паритет» 2007г.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Поляк Л.Я. Театр сказок: Сценарии в стихах для дошкольников по мотивам русских народных сказок. - СПб. «Детство-пресс», 2008.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88224" y="1094642"/>
            <a:ext cx="2448272" cy="49685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Приложение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Конспекты мероприятий по темам «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«Здравствуй, сказка!», «Угадай и покажи героя сказки»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Сценарий праздничного спектакля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«Новогодняя сказка»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Вопросы-загадки к «Сказочной викторине»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Консультация для родителей ««Театральная деятельность в детском саду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28600" indent="-228600">
              <a:buAutoNum type="arabicPeriod" startAt="5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Выступление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«Театр как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средство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развития и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воспитания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дошкольного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возраста»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0438"/>
            <a:ext cx="2417975" cy="194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D40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82" y="2801757"/>
            <a:ext cx="2736634" cy="155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D40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860" r="14742" b="8392"/>
          <a:stretch/>
        </p:blipFill>
        <p:spPr bwMode="auto">
          <a:xfrm>
            <a:off x="3930123" y="4581128"/>
            <a:ext cx="223422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D40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61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1408</Words>
  <Application>Microsoft Office PowerPoint</Application>
  <PresentationFormat>Экран (4:3)</PresentationFormat>
  <Paragraphs>158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Тема Office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11</cp:revision>
  <dcterms:created xsi:type="dcterms:W3CDTF">2016-02-06T17:41:13Z</dcterms:created>
  <dcterms:modified xsi:type="dcterms:W3CDTF">2016-02-08T14:13:47Z</dcterms:modified>
</cp:coreProperties>
</file>