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7" r:id="rId10"/>
    <p:sldId id="268" r:id="rId11"/>
    <p:sldId id="263" r:id="rId12"/>
    <p:sldId id="266" r:id="rId13"/>
    <p:sldId id="269" r:id="rId14"/>
    <p:sldId id="270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mike.skyper.ru/photoplace/foto.php?id=4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san-gorodetsky.narod.ru/Foto/Fonkormuska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Documents and Settings\Admin\Рабочий стол\slid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Голуби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5" descr="Делай левой! | 64 Кб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1668462"/>
            <a:ext cx="7286676" cy="457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«Помоги птицам!»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E:\Documents and Settings\Admin\Рабочий стол\птицы\IMG_20160128_1045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59442" y="1600200"/>
            <a:ext cx="2825115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turizm.lib.ru/img/c/chuksin_n/local_t/lo_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8358246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8229600" cy="470916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</a:rPr>
              <a:t>Покормите птиц зимой!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</a:rPr>
              <a:t>Пусть со всех концов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</a:rPr>
              <a:t>К вам слетятся, как домой,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</a:rPr>
              <a:t>Стайки на крыльцо.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</a:rPr>
              <a:t>Не богаты их корма,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</a:rPr>
              <a:t>Горсть зерна нужна,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</a:rPr>
              <a:t>Горсть одна – и не страшна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</a:rPr>
              <a:t>Будет им зима.</a:t>
            </a:r>
          </a:p>
          <a:p>
            <a:endParaRPr lang="ru-RU" dirty="0"/>
          </a:p>
        </p:txBody>
      </p:sp>
      <p:pic>
        <p:nvPicPr>
          <p:cNvPr id="4" name="Picture 7" descr="Кормушка для птиц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357298"/>
            <a:ext cx="2597150" cy="3741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500306"/>
            <a:ext cx="8229600" cy="470916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</a:rPr>
              <a:t>Сколько  гибнет их-  не счесть,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</a:rPr>
              <a:t>Видеть тяжело.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</a:rPr>
              <a:t>А ведь в нашем сердце есть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</a:rPr>
              <a:t>И для птиц тепло.</a:t>
            </a:r>
          </a:p>
          <a:p>
            <a:endParaRPr lang="ru-RU" dirty="0"/>
          </a:p>
        </p:txBody>
      </p:sp>
      <p:pic>
        <p:nvPicPr>
          <p:cNvPr id="4" name="Picture 6" descr="http://gazeta.aif.ru/data/mags/dacha/238/pics/14_01_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3814763"/>
            <a:ext cx="3670300" cy="2849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4" descr="http://img-fotki.yandex.ru/get/1/viktor-gaev.1/0_133d_49c3bfe3_L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97000" y="1700212"/>
            <a:ext cx="6350000" cy="4508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29"/>
            <a:ext cx="7772400" cy="121444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Зимующие птицы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2000240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Цели: </a:t>
            </a:r>
            <a:endParaRPr lang="ru-RU" sz="4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уточнить знания детей о многообразии зимующих птиц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развивать внимание, память, речь учащихся;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воспитывать любовь к природе, доброе и бережное отношение ко всему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libr-34.ucoz.ru/Pages/BOO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86946">
            <a:off x="3706753" y="3867733"/>
            <a:ext cx="52578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Зимующие птицы»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9" descr="sсиницы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4780953" cy="233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vorobey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93141">
            <a:off x="5583679" y="1557117"/>
            <a:ext cx="3103555" cy="2081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://www.photoforum.ru/f/photo/000/346/346721_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81492">
            <a:off x="725953" y="4341158"/>
            <a:ext cx="3143240" cy="2293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7" descr="http://bestfriends.pp.ru/UserFiles/Image/75038/39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1220">
            <a:off x="4994800" y="3888730"/>
            <a:ext cx="3663472" cy="28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Воробей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www.proza.ru/pics/2010/01/12/94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00108"/>
            <a:ext cx="778674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Синица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4" descr="http://stat17.privet.ru/lr/092c5ff59c0d28989aeef496f6bb382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93986" y="1142984"/>
            <a:ext cx="760710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Дятел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8" descr="http://club.foto.ua/uploads/photos/103/103147_2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357298"/>
            <a:ext cx="735811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Сова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crazy.werd.ru/uploads/posts/thumbs/2008-04-25/1209113381_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28875" y="2039937"/>
            <a:ext cx="4286250" cy="38290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Клёст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10" descr="http://bms.24open.ru/images/224a01c6e7b37e32e7b2af454232a07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55386"/>
            <a:ext cx="7429552" cy="454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Снегирь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www.photoforum.ru/f/photo/000/346/346721_7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600200"/>
            <a:ext cx="6715172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</TotalTime>
  <Words>109</Words>
  <PresentationFormat>Экран (4:3)</PresentationFormat>
  <Paragraphs>28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Слайд 1</vt:lpstr>
      <vt:lpstr>Зимующие птицы</vt:lpstr>
      <vt:lpstr>Зимующие птицы»</vt:lpstr>
      <vt:lpstr>Воробей</vt:lpstr>
      <vt:lpstr>Синица</vt:lpstr>
      <vt:lpstr>Дятел</vt:lpstr>
      <vt:lpstr>Сова</vt:lpstr>
      <vt:lpstr>Клёст</vt:lpstr>
      <vt:lpstr>Снегирь</vt:lpstr>
      <vt:lpstr>Голуби</vt:lpstr>
      <vt:lpstr>«Помоги птицам!»</vt:lpstr>
      <vt:lpstr>Слайд 12</vt:lpstr>
      <vt:lpstr>Слайд 13</vt:lpstr>
      <vt:lpstr>Слайд 14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Зимующие птицы</dc:title>
  <cp:lastModifiedBy>Admin</cp:lastModifiedBy>
  <cp:revision>5</cp:revision>
  <dcterms:modified xsi:type="dcterms:W3CDTF">2016-03-03T03:20:50Z</dcterms:modified>
</cp:coreProperties>
</file>