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915C0-3A0F-473F-95BE-9B4C6D1FC68A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A6ECC-144A-4359-BCC0-2A9AD3A94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Волк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A6ECC-144A-4359-BCC0-2A9AD3A9497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Место обитания волка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A6ECC-144A-4359-BCC0-2A9AD3A9497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Пищевая цепочка волка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A6ECC-144A-4359-BCC0-2A9AD3A9497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Лиса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A6ECC-144A-4359-BCC0-2A9AD3A9497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Зубр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A6ECC-144A-4359-BCC0-2A9AD3A9497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8FAE4C1-877F-4B15-B775-B6F9949F1835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9967759-3A6E-4B0F-A992-97843A9FB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E4C1-877F-4B15-B775-B6F9949F1835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7759-3A6E-4B0F-A992-97843A9FB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E4C1-877F-4B15-B775-B6F9949F1835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7759-3A6E-4B0F-A992-97843A9FB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8FAE4C1-877F-4B15-B775-B6F9949F1835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7759-3A6E-4B0F-A992-97843A9FB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8FAE4C1-877F-4B15-B775-B6F9949F1835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9967759-3A6E-4B0F-A992-97843A9FBF1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8FAE4C1-877F-4B15-B775-B6F9949F1835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9967759-3A6E-4B0F-A992-97843A9FB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8FAE4C1-877F-4B15-B775-B6F9949F1835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9967759-3A6E-4B0F-A992-97843A9FB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E4C1-877F-4B15-B775-B6F9949F1835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7759-3A6E-4B0F-A992-97843A9FB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8FAE4C1-877F-4B15-B775-B6F9949F1835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9967759-3A6E-4B0F-A992-97843A9FB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8FAE4C1-877F-4B15-B775-B6F9949F1835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9967759-3A6E-4B0F-A992-97843A9FB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8FAE4C1-877F-4B15-B775-B6F9949F1835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9967759-3A6E-4B0F-A992-97843A9FB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8FAE4C1-877F-4B15-B775-B6F9949F1835}" type="datetimeFigureOut">
              <a:rPr lang="ru-RU" smtClean="0"/>
              <a:pPr/>
              <a:t>04.03.2016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9967759-3A6E-4B0F-A992-97843A9FBF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Животные кавказских гор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5013176"/>
            <a:ext cx="4280520" cy="625624"/>
          </a:xfrm>
        </p:spPr>
        <p:txBody>
          <a:bodyPr>
            <a:normAutofit fontScale="85000" lnSpcReduction="20000"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Составила: воспитатель МДОУ детского сада комбинированного вида №117 г. Сочи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Мазанова  С А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Иновация\Лес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4539897" cy="309634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852936"/>
            <a:ext cx="536364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Иновация\230px-Sols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808312" cy="2016224"/>
          </a:xfrm>
          <a:prstGeom prst="rect">
            <a:avLst/>
          </a:prstGeom>
          <a:noFill/>
        </p:spPr>
      </p:pic>
      <p:pic>
        <p:nvPicPr>
          <p:cNvPr id="3075" name="Picture 3" descr="C:\Users\Admin\Desktop\Иновация\скачанные файлы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204864"/>
            <a:ext cx="2880320" cy="2376264"/>
          </a:xfrm>
          <a:prstGeom prst="rect">
            <a:avLst/>
          </a:prstGeom>
          <a:noFill/>
        </p:spPr>
      </p:pic>
      <p:pic>
        <p:nvPicPr>
          <p:cNvPr id="3076" name="Picture 4" descr="C:\Users\Admin\Desktop\Иновация\скачанные файлы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149080"/>
            <a:ext cx="3115047" cy="2279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Иновация\article5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352928" cy="6097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806489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dmin\Desktop\Иновация\vNn1XQKgB_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8335963" cy="5996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dmin\Desktop\Иновация\Лес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499872" cy="5246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41044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068960"/>
            <a:ext cx="43924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Иновация\serna-kavkazsk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677" y="548680"/>
            <a:ext cx="8304811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476672"/>
            <a:ext cx="485072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708919"/>
            <a:ext cx="4464496" cy="385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67240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5024"/>
            <a:ext cx="38884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76672"/>
            <a:ext cx="3816424" cy="279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645024"/>
            <a:ext cx="36724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Иновация\265px-Canis_lupus_26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8208912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Иновация\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5564120" cy="3312368"/>
          </a:xfrm>
          <a:prstGeom prst="rect">
            <a:avLst/>
          </a:prstGeom>
          <a:noFill/>
        </p:spPr>
      </p:pic>
      <p:pic>
        <p:nvPicPr>
          <p:cNvPr id="2051" name="Picture 3" descr="C:\Users\Admin\Desktop\Иновация\ed87fea85b0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996952"/>
            <a:ext cx="4758216" cy="3568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Иновация\скачанные файлы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5"/>
            <a:ext cx="3528392" cy="2967057"/>
          </a:xfrm>
          <a:prstGeom prst="rect">
            <a:avLst/>
          </a:prstGeom>
          <a:noFill/>
        </p:spPr>
      </p:pic>
      <p:pic>
        <p:nvPicPr>
          <p:cNvPr id="2051" name="Picture 3" descr="C:\Users\Admin\Desktop\Иновация\скачанные файлы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132856"/>
            <a:ext cx="3744416" cy="3063613"/>
          </a:xfrm>
          <a:prstGeom prst="rect">
            <a:avLst/>
          </a:prstGeom>
          <a:noFill/>
        </p:spPr>
      </p:pic>
      <p:pic>
        <p:nvPicPr>
          <p:cNvPr id="2052" name="Picture 4" descr="C:\Users\Admin\Desktop\Иновация\230px-Solso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573016"/>
            <a:ext cx="3528392" cy="3019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Иновация\1407224898034_bulle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4896544" cy="3312368"/>
          </a:xfrm>
          <a:prstGeom prst="rect">
            <a:avLst/>
          </a:prstGeom>
          <a:noFill/>
        </p:spPr>
      </p:pic>
      <p:pic>
        <p:nvPicPr>
          <p:cNvPr id="3075" name="Picture 3" descr="C:\Users\Admin\Desktop\Иновация\скачанные файлы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356992"/>
            <a:ext cx="4608512" cy="3071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Иновация\b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8352928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Иновация\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0648"/>
            <a:ext cx="4968552" cy="3084165"/>
          </a:xfrm>
          <a:prstGeom prst="rect">
            <a:avLst/>
          </a:prstGeom>
          <a:noFill/>
        </p:spPr>
      </p:pic>
      <p:pic>
        <p:nvPicPr>
          <p:cNvPr id="4" name="Picture 3" descr="C:\Users\Admin\Desktop\Иновация\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73016"/>
            <a:ext cx="3744416" cy="2612901"/>
          </a:xfrm>
          <a:prstGeom prst="rect">
            <a:avLst/>
          </a:prstGeom>
          <a:noFill/>
        </p:spPr>
      </p:pic>
      <p:pic>
        <p:nvPicPr>
          <p:cNvPr id="5" name="Picture 2" descr="C:\Users\Admin\Desktop\Иновация\images (2)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3476" y="3501008"/>
            <a:ext cx="405699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Иновация\1380833231_ecd823e0d3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2657"/>
            <a:ext cx="4176464" cy="3096344"/>
          </a:xfrm>
          <a:prstGeom prst="rect">
            <a:avLst/>
          </a:prstGeom>
          <a:noFill/>
        </p:spPr>
      </p:pic>
      <p:pic>
        <p:nvPicPr>
          <p:cNvPr id="7171" name="Picture 3" descr="C:\Users\Admin\Desktop\Иновация\acc46791b240d24b5814c92ca3024fc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5"/>
            <a:ext cx="3744416" cy="3109769"/>
          </a:xfrm>
          <a:prstGeom prst="rect">
            <a:avLst/>
          </a:prstGeom>
          <a:noFill/>
        </p:spPr>
      </p:pic>
      <p:pic>
        <p:nvPicPr>
          <p:cNvPr id="5" name="Picture 2" descr="C:\Users\Admin\Desktop\Иновация\209461_1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645024"/>
            <a:ext cx="3754429" cy="2808312"/>
          </a:xfrm>
          <a:prstGeom prst="rect">
            <a:avLst/>
          </a:prstGeom>
          <a:noFill/>
        </p:spPr>
      </p:pic>
      <p:pic>
        <p:nvPicPr>
          <p:cNvPr id="6" name="Picture 3" descr="C:\Users\Admin\Desktop\Иновация\images (1)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5024"/>
            <a:ext cx="4176464" cy="279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Admin\Desktop\Иновация\1366760044_rys-kanadskay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52928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248</TotalTime>
  <Words>33</Words>
  <Application>Microsoft Office PowerPoint</Application>
  <PresentationFormat>Экран (4:3)</PresentationFormat>
  <Paragraphs>13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Животные кавказских гор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кавказских гор</dc:title>
  <dc:creator>RePack by SPecialiST</dc:creator>
  <cp:lastModifiedBy>RePack by SPecialiST</cp:lastModifiedBy>
  <cp:revision>26</cp:revision>
  <dcterms:created xsi:type="dcterms:W3CDTF">2016-03-01T04:48:04Z</dcterms:created>
  <dcterms:modified xsi:type="dcterms:W3CDTF">2016-03-04T11:54:46Z</dcterms:modified>
</cp:coreProperties>
</file>