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F0A6-FA7A-4EDE-9201-FB08A9C7F44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897B-21B1-49D6-AB15-AA3F4905D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ДИКИЕ 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Врачовская</a:t>
            </a:r>
            <a:r>
              <a:rPr lang="ru-RU" dirty="0" smtClean="0"/>
              <a:t> начальная школа- детский сад»</a:t>
            </a:r>
          </a:p>
          <a:p>
            <a:r>
              <a:rPr lang="ru-RU" dirty="0" smtClean="0"/>
              <a:t>Презентацию подготовила воспитатель: В.Н. </a:t>
            </a:r>
            <a:r>
              <a:rPr lang="ru-RU" dirty="0" err="1" smtClean="0"/>
              <a:t>Буякова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 descr="http://lastohka1962.rusedu.net/gallery/3558/54751-Bezymyannyi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8544" cy="7324725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971600" y="1916832"/>
            <a:ext cx="7992888" cy="35283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ДИКИЕ ЖИВОТНЫЕ</a:t>
            </a:r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Презентацию </a:t>
            </a:r>
            <a:r>
              <a:rPr lang="ru-RU" smtClean="0"/>
              <a:t>подготовила </a:t>
            </a:r>
          </a:p>
          <a:p>
            <a:pPr algn="r"/>
            <a:r>
              <a:rPr lang="ru-RU" dirty="0" smtClean="0"/>
              <a:t>воспитатель МКОУ «</a:t>
            </a:r>
            <a:r>
              <a:rPr lang="ru-RU" dirty="0" err="1" smtClean="0"/>
              <a:t>Врачовская</a:t>
            </a:r>
            <a:r>
              <a:rPr lang="ru-RU" dirty="0" smtClean="0"/>
              <a:t> начальная </a:t>
            </a:r>
            <a:r>
              <a:rPr lang="ru-RU" dirty="0" err="1" smtClean="0"/>
              <a:t>школа-детский</a:t>
            </a:r>
            <a:r>
              <a:rPr lang="ru-RU" dirty="0" smtClean="0"/>
              <a:t> сад»           </a:t>
            </a:r>
            <a:r>
              <a:rPr lang="ru-RU" dirty="0" err="1" smtClean="0"/>
              <a:t>В.Н.Буякова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http://art-comfort.kiev.ua/materials/pictures/123206217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921846" cy="5817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0" name="Picture 2" descr="http://chudomama.com/purchases/uploads/wm/c11/cd7/6c12132431632e06720be194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8640"/>
            <a:ext cx="6878538" cy="6014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7" y="52115"/>
            <a:ext cx="9074513" cy="6805885"/>
          </a:xfrm>
          <a:prstGeom prst="rect">
            <a:avLst/>
          </a:prstGeom>
          <a:noFill/>
        </p:spPr>
      </p:pic>
      <p:pic>
        <p:nvPicPr>
          <p:cNvPr id="6146" name="Picture 2" descr="http://cl.rushkolnik.ru/tw_files2/urls_98/3/d-2860/7z-docs/1_html_m7507b1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4914900" cy="6374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2322"/>
            <a:ext cx="9144000" cy="6970321"/>
          </a:xfrm>
          <a:prstGeom prst="rect">
            <a:avLst/>
          </a:prstGeom>
          <a:noFill/>
        </p:spPr>
      </p:pic>
      <p:pic>
        <p:nvPicPr>
          <p:cNvPr id="5122" name="Picture 2" descr="http://ya-uchitel.ru/_ld/37/34170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759633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534" y="-171400"/>
            <a:ext cx="9372534" cy="7029400"/>
          </a:xfrm>
          <a:prstGeom prst="rect">
            <a:avLst/>
          </a:prstGeom>
          <a:noFill/>
        </p:spPr>
      </p:pic>
      <p:pic>
        <p:nvPicPr>
          <p:cNvPr id="4098" name="Picture 2" descr="http://100-bal.ru/pars_docs/refs/39/38351/38351_html_7b6764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961456"/>
            <a:ext cx="748883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edsovet.su/_ld/462/3735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1" y="-136526"/>
            <a:ext cx="9326033" cy="6994525"/>
          </a:xfrm>
          <a:prstGeom prst="rect">
            <a:avLst/>
          </a:prstGeom>
          <a:noFill/>
        </p:spPr>
      </p:pic>
      <p:pic>
        <p:nvPicPr>
          <p:cNvPr id="3074" name="Picture 2" descr="http://imc-peterhof.spb.ru/images/Karix/s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12776"/>
            <a:ext cx="7020272" cy="5265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edsovet.su/_ld/432/201869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0" y="0"/>
            <a:ext cx="9175750" cy="6722348"/>
          </a:xfrm>
          <a:prstGeom prst="rect">
            <a:avLst/>
          </a:prstGeom>
          <a:noFill/>
        </p:spPr>
      </p:pic>
      <p:pic>
        <p:nvPicPr>
          <p:cNvPr id="2050" name="Picture 2" descr="http://media.nn.ru/data/ufiles/1/12/88/22/12882235.21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2656"/>
            <a:ext cx="5616625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tovie-prezentacii.ru/wp-content/uploads/2013/02/shkol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79610" cy="6858000"/>
          </a:xfrm>
          <a:prstGeom prst="rect">
            <a:avLst/>
          </a:prstGeom>
          <a:noFill/>
        </p:spPr>
      </p:pic>
      <p:pic>
        <p:nvPicPr>
          <p:cNvPr id="1028" name="Picture 4" descr="http://mtdata.ru/u9/photo7B0A/20841974284-0/hu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620688"/>
            <a:ext cx="4580508" cy="3433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ДИКИЕ ЖИВОТНЫЕ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5</cp:revision>
  <dcterms:created xsi:type="dcterms:W3CDTF">2016-03-05T21:57:52Z</dcterms:created>
  <dcterms:modified xsi:type="dcterms:W3CDTF">2016-03-05T22:24:48Z</dcterms:modified>
</cp:coreProperties>
</file>