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6" r:id="rId2"/>
    <p:sldId id="282" r:id="rId3"/>
    <p:sldId id="28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627AF-1318-4537-9687-623679AAB4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4BD0093-5634-40F4-A542-74E238564F83}" type="pres">
      <dgm:prSet presAssocID="{A39627AF-1318-4537-9687-623679AAB4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08D8045B-7076-404B-BD63-B8B5E28D3CD6}" type="presOf" srcId="{A39627AF-1318-4537-9687-623679AAB40A}" destId="{54BD0093-5634-40F4-A542-74E238564F83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1F58F-2963-4EA8-AD86-00D7AD922CB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EA9E33-8862-4AA0-9C70-D90146865D81}">
      <dgm:prSet phldrT="[Текст]"/>
      <dgm:spPr/>
      <dgm:t>
        <a:bodyPr/>
        <a:lstStyle/>
        <a:p>
          <a:r>
            <a:rPr lang="ru-RU" dirty="0" smtClean="0"/>
            <a:t>Арт-терапия</a:t>
          </a:r>
          <a:endParaRPr lang="ru-RU" dirty="0"/>
        </a:p>
      </dgm:t>
    </dgm:pt>
    <dgm:pt modelId="{7D726BA6-CDEC-4623-A3FC-2AC327669B9D}" type="parTrans" cxnId="{7831078D-66FA-4533-A264-7012924D3273}">
      <dgm:prSet/>
      <dgm:spPr/>
      <dgm:t>
        <a:bodyPr/>
        <a:lstStyle/>
        <a:p>
          <a:endParaRPr lang="ru-RU"/>
        </a:p>
      </dgm:t>
    </dgm:pt>
    <dgm:pt modelId="{CB9B08F9-982A-4F8E-BDE8-04FAD59A8839}" type="sibTrans" cxnId="{7831078D-66FA-4533-A264-7012924D3273}">
      <dgm:prSet/>
      <dgm:spPr/>
      <dgm:t>
        <a:bodyPr/>
        <a:lstStyle/>
        <a:p>
          <a:endParaRPr lang="ru-RU"/>
        </a:p>
      </dgm:t>
    </dgm:pt>
    <dgm:pt modelId="{75DFF47D-6656-4B11-872B-A6B1FF04562B}">
      <dgm:prSet phldrT="[Текст]"/>
      <dgm:spPr/>
      <dgm:t>
        <a:bodyPr/>
        <a:lstStyle/>
        <a:p>
          <a:r>
            <a:rPr lang="ru-RU" dirty="0" err="1" smtClean="0"/>
            <a:t>Здоровьесберегающие</a:t>
          </a:r>
          <a:r>
            <a:rPr lang="ru-RU" dirty="0" smtClean="0"/>
            <a:t> технологии</a:t>
          </a:r>
          <a:endParaRPr lang="ru-RU" dirty="0"/>
        </a:p>
      </dgm:t>
    </dgm:pt>
    <dgm:pt modelId="{75A25E5A-E332-4F82-86C1-3B26E9BF43DF}" type="parTrans" cxnId="{2775B4ED-4426-4D88-AE67-A40165230EDD}">
      <dgm:prSet/>
      <dgm:spPr/>
      <dgm:t>
        <a:bodyPr/>
        <a:lstStyle/>
        <a:p>
          <a:endParaRPr lang="ru-RU"/>
        </a:p>
      </dgm:t>
    </dgm:pt>
    <dgm:pt modelId="{70040217-2959-4585-A2B2-8ACA5AD96500}" type="sibTrans" cxnId="{2775B4ED-4426-4D88-AE67-A40165230EDD}">
      <dgm:prSet/>
      <dgm:spPr/>
      <dgm:t>
        <a:bodyPr/>
        <a:lstStyle/>
        <a:p>
          <a:endParaRPr lang="ru-RU"/>
        </a:p>
      </dgm:t>
    </dgm:pt>
    <dgm:pt modelId="{28D83832-8CDF-4B28-B830-C8703C46D4DD}">
      <dgm:prSet phldrT="[Текст]"/>
      <dgm:spPr/>
      <dgm:t>
        <a:bodyPr/>
        <a:lstStyle/>
        <a:p>
          <a:r>
            <a:rPr lang="ru-RU" dirty="0" err="1" smtClean="0"/>
            <a:t>Изотерапия</a:t>
          </a:r>
          <a:endParaRPr lang="ru-RU" dirty="0"/>
        </a:p>
      </dgm:t>
    </dgm:pt>
    <dgm:pt modelId="{2AE6866B-84CF-40D3-8D3E-09B8E7A61D2F}" type="parTrans" cxnId="{4194D93E-5430-4FAD-BEA4-7AF4827F6CCD}">
      <dgm:prSet/>
      <dgm:spPr/>
      <dgm:t>
        <a:bodyPr/>
        <a:lstStyle/>
        <a:p>
          <a:endParaRPr lang="ru-RU"/>
        </a:p>
      </dgm:t>
    </dgm:pt>
    <dgm:pt modelId="{4C802CEC-6B55-44A3-A518-EE7A9AC8AFD0}" type="sibTrans" cxnId="{4194D93E-5430-4FAD-BEA4-7AF4827F6CCD}">
      <dgm:prSet/>
      <dgm:spPr/>
      <dgm:t>
        <a:bodyPr/>
        <a:lstStyle/>
        <a:p>
          <a:endParaRPr lang="ru-RU"/>
        </a:p>
      </dgm:t>
    </dgm:pt>
    <dgm:pt modelId="{7ED44A0C-4A65-4449-8814-27E25A0B560C}" type="pres">
      <dgm:prSet presAssocID="{99B1F58F-2963-4EA8-AD86-00D7AD922CB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756CE92-54C4-4836-B3A0-E80B6920F457}" type="pres">
      <dgm:prSet presAssocID="{68EA9E33-8862-4AA0-9C70-D90146865D81}" presName="singleCycle" presStyleCnt="0"/>
      <dgm:spPr/>
    </dgm:pt>
    <dgm:pt modelId="{573B0E54-BE47-4FD0-83D4-FBECD0C41F27}" type="pres">
      <dgm:prSet presAssocID="{68EA9E33-8862-4AA0-9C70-D90146865D81}" presName="singleCenter" presStyleLbl="node1" presStyleIdx="0" presStyleCnt="3" custScaleX="198001" custScaleY="108385" custLinFactNeighborX="3005" custLinFactNeighborY="-124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508303CB-5676-4A93-9B80-FE53A373070C}" type="pres">
      <dgm:prSet presAssocID="{75A25E5A-E332-4F82-86C1-3B26E9BF43DF}" presName="Name56" presStyleLbl="parChTrans1D2" presStyleIdx="0" presStyleCnt="2"/>
      <dgm:spPr/>
      <dgm:t>
        <a:bodyPr/>
        <a:lstStyle/>
        <a:p>
          <a:endParaRPr lang="ru-RU"/>
        </a:p>
      </dgm:t>
    </dgm:pt>
    <dgm:pt modelId="{9908D0F9-B74B-4E23-A789-73679B3981C8}" type="pres">
      <dgm:prSet presAssocID="{75DFF47D-6656-4B11-872B-A6B1FF04562B}" presName="text0" presStyleLbl="node1" presStyleIdx="1" presStyleCnt="3" custScaleX="449247" custScaleY="151490" custRadScaleRad="92668" custRadScaleInc="3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0B06F3-2DEF-4C9E-8044-E80E0FF9B8AB}" type="pres">
      <dgm:prSet presAssocID="{2AE6866B-84CF-40D3-8D3E-09B8E7A61D2F}" presName="Name56" presStyleLbl="parChTrans1D2" presStyleIdx="1" presStyleCnt="2"/>
      <dgm:spPr/>
      <dgm:t>
        <a:bodyPr/>
        <a:lstStyle/>
        <a:p>
          <a:endParaRPr lang="ru-RU"/>
        </a:p>
      </dgm:t>
    </dgm:pt>
    <dgm:pt modelId="{604239A5-1D03-4FDF-BC38-6220DB978941}" type="pres">
      <dgm:prSet presAssocID="{28D83832-8CDF-4B28-B830-C8703C46D4DD}" presName="text0" presStyleLbl="node1" presStyleIdx="2" presStyleCnt="3" custScaleX="276116" custScaleY="127445" custRadScaleRad="82627" custRadScaleInc="-4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67146B-6A69-4D6D-9C11-C900E4D1B9E3}" type="presOf" srcId="{28D83832-8CDF-4B28-B830-C8703C46D4DD}" destId="{604239A5-1D03-4FDF-BC38-6220DB978941}" srcOrd="0" destOrd="0" presId="urn:microsoft.com/office/officeart/2008/layout/RadialCluster"/>
    <dgm:cxn modelId="{7831078D-66FA-4533-A264-7012924D3273}" srcId="{99B1F58F-2963-4EA8-AD86-00D7AD922CBA}" destId="{68EA9E33-8862-4AA0-9C70-D90146865D81}" srcOrd="0" destOrd="0" parTransId="{7D726BA6-CDEC-4623-A3FC-2AC327669B9D}" sibTransId="{CB9B08F9-982A-4F8E-BDE8-04FAD59A8839}"/>
    <dgm:cxn modelId="{4194D93E-5430-4FAD-BEA4-7AF4827F6CCD}" srcId="{68EA9E33-8862-4AA0-9C70-D90146865D81}" destId="{28D83832-8CDF-4B28-B830-C8703C46D4DD}" srcOrd="1" destOrd="0" parTransId="{2AE6866B-84CF-40D3-8D3E-09B8E7A61D2F}" sibTransId="{4C802CEC-6B55-44A3-A518-EE7A9AC8AFD0}"/>
    <dgm:cxn modelId="{5882CE05-0AF1-4FA8-8DDF-3DF0D0D2C4A4}" type="presOf" srcId="{68EA9E33-8862-4AA0-9C70-D90146865D81}" destId="{573B0E54-BE47-4FD0-83D4-FBECD0C41F27}" srcOrd="0" destOrd="0" presId="urn:microsoft.com/office/officeart/2008/layout/RadialCluster"/>
    <dgm:cxn modelId="{2775B4ED-4426-4D88-AE67-A40165230EDD}" srcId="{68EA9E33-8862-4AA0-9C70-D90146865D81}" destId="{75DFF47D-6656-4B11-872B-A6B1FF04562B}" srcOrd="0" destOrd="0" parTransId="{75A25E5A-E332-4F82-86C1-3B26E9BF43DF}" sibTransId="{70040217-2959-4585-A2B2-8ACA5AD96500}"/>
    <dgm:cxn modelId="{D42C40E7-F549-4E88-B109-6EABF0AA3AE3}" type="presOf" srcId="{75DFF47D-6656-4B11-872B-A6B1FF04562B}" destId="{9908D0F9-B74B-4E23-A789-73679B3981C8}" srcOrd="0" destOrd="0" presId="urn:microsoft.com/office/officeart/2008/layout/RadialCluster"/>
    <dgm:cxn modelId="{DB3DCC45-003B-4C0F-8C91-8E9237998418}" type="presOf" srcId="{99B1F58F-2963-4EA8-AD86-00D7AD922CBA}" destId="{7ED44A0C-4A65-4449-8814-27E25A0B560C}" srcOrd="0" destOrd="0" presId="urn:microsoft.com/office/officeart/2008/layout/RadialCluster"/>
    <dgm:cxn modelId="{C318167E-70DB-4DAC-854A-3C0598A355DE}" type="presOf" srcId="{2AE6866B-84CF-40D3-8D3E-09B8E7A61D2F}" destId="{C70B06F3-2DEF-4C9E-8044-E80E0FF9B8AB}" srcOrd="0" destOrd="0" presId="urn:microsoft.com/office/officeart/2008/layout/RadialCluster"/>
    <dgm:cxn modelId="{81336CA6-7114-44C0-BA40-2D906075E051}" type="presOf" srcId="{75A25E5A-E332-4F82-86C1-3B26E9BF43DF}" destId="{508303CB-5676-4A93-9B80-FE53A373070C}" srcOrd="0" destOrd="0" presId="urn:microsoft.com/office/officeart/2008/layout/RadialCluster"/>
    <dgm:cxn modelId="{424FFF84-937D-47E0-8304-F4E7CFFD2EF7}" type="presParOf" srcId="{7ED44A0C-4A65-4449-8814-27E25A0B560C}" destId="{A756CE92-54C4-4836-B3A0-E80B6920F457}" srcOrd="0" destOrd="0" presId="urn:microsoft.com/office/officeart/2008/layout/RadialCluster"/>
    <dgm:cxn modelId="{3AD203AB-E1B9-49FB-8C15-4B2D041CEC86}" type="presParOf" srcId="{A756CE92-54C4-4836-B3A0-E80B6920F457}" destId="{573B0E54-BE47-4FD0-83D4-FBECD0C41F27}" srcOrd="0" destOrd="0" presId="urn:microsoft.com/office/officeart/2008/layout/RadialCluster"/>
    <dgm:cxn modelId="{BDFDB721-5A4A-4720-A407-E098BDE24635}" type="presParOf" srcId="{A756CE92-54C4-4836-B3A0-E80B6920F457}" destId="{508303CB-5676-4A93-9B80-FE53A373070C}" srcOrd="1" destOrd="0" presId="urn:microsoft.com/office/officeart/2008/layout/RadialCluster"/>
    <dgm:cxn modelId="{BC05406B-4136-4225-9CB4-158621FDA373}" type="presParOf" srcId="{A756CE92-54C4-4836-B3A0-E80B6920F457}" destId="{9908D0F9-B74B-4E23-A789-73679B3981C8}" srcOrd="2" destOrd="0" presId="urn:microsoft.com/office/officeart/2008/layout/RadialCluster"/>
    <dgm:cxn modelId="{3089CD58-7439-4BBB-A21E-A3860E596E82}" type="presParOf" srcId="{A756CE92-54C4-4836-B3A0-E80B6920F457}" destId="{C70B06F3-2DEF-4C9E-8044-E80E0FF9B8AB}" srcOrd="3" destOrd="0" presId="urn:microsoft.com/office/officeart/2008/layout/RadialCluster"/>
    <dgm:cxn modelId="{02163F08-A5BE-4B6D-90BE-161D85233A0A}" type="presParOf" srcId="{A756CE92-54C4-4836-B3A0-E80B6920F457}" destId="{604239A5-1D03-4FDF-BC38-6220DB978941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3B0E54-BE47-4FD0-83D4-FBECD0C41F27}">
      <dsp:nvSpPr>
        <dsp:cNvPr id="0" name=""/>
        <dsp:cNvSpPr/>
      </dsp:nvSpPr>
      <dsp:spPr>
        <a:xfrm>
          <a:off x="2699788" y="2328645"/>
          <a:ext cx="4073672" cy="22299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Арт-терапия</a:t>
          </a:r>
          <a:endParaRPr lang="ru-RU" sz="3500" kern="1200" dirty="0"/>
        </a:p>
      </dsp:txBody>
      <dsp:txXfrm>
        <a:off x="2699788" y="2328645"/>
        <a:ext cx="4073672" cy="2229912"/>
      </dsp:txXfrm>
    </dsp:sp>
    <dsp:sp modelId="{508303CB-5676-4A93-9B80-FE53A373070C}">
      <dsp:nvSpPr>
        <dsp:cNvPr id="0" name=""/>
        <dsp:cNvSpPr/>
      </dsp:nvSpPr>
      <dsp:spPr>
        <a:xfrm rot="16171277">
          <a:off x="4572558" y="2175182"/>
          <a:ext cx="3069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69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08D0F9-B74B-4E23-A789-73679B3981C8}">
      <dsp:nvSpPr>
        <dsp:cNvPr id="0" name=""/>
        <dsp:cNvSpPr/>
      </dsp:nvSpPr>
      <dsp:spPr>
        <a:xfrm>
          <a:off x="1619680" y="-66506"/>
          <a:ext cx="6192681" cy="20882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Здоровьесберегающие</a:t>
          </a:r>
          <a:r>
            <a:rPr lang="ru-RU" sz="3500" kern="1200" dirty="0" smtClean="0"/>
            <a:t> технологии</a:t>
          </a:r>
          <a:endParaRPr lang="ru-RU" sz="3500" kern="1200" dirty="0"/>
        </a:p>
      </dsp:txBody>
      <dsp:txXfrm>
        <a:off x="1619680" y="-66506"/>
        <a:ext cx="6192681" cy="2088226"/>
      </dsp:txXfrm>
    </dsp:sp>
    <dsp:sp modelId="{C70B06F3-2DEF-4C9E-8044-E80E0FF9B8AB}">
      <dsp:nvSpPr>
        <dsp:cNvPr id="0" name=""/>
        <dsp:cNvSpPr/>
      </dsp:nvSpPr>
      <dsp:spPr>
        <a:xfrm rot="5384831">
          <a:off x="4576547" y="4724285"/>
          <a:ext cx="3314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145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239A5-1D03-4FDF-BC38-6220DB978941}">
      <dsp:nvSpPr>
        <dsp:cNvPr id="0" name=""/>
        <dsp:cNvSpPr/>
      </dsp:nvSpPr>
      <dsp:spPr>
        <a:xfrm>
          <a:off x="2843811" y="4890011"/>
          <a:ext cx="3806143" cy="17567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Изотерапия</a:t>
          </a:r>
          <a:endParaRPr lang="ru-RU" sz="3500" kern="1200" dirty="0"/>
        </a:p>
      </dsp:txBody>
      <dsp:txXfrm>
        <a:off x="2843811" y="4890011"/>
        <a:ext cx="3806143" cy="1756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9AA44-4D0F-426F-86B1-F57FD44787A8}" type="datetimeFigureOut">
              <a:rPr lang="ru-RU" smtClean="0"/>
              <a:pPr/>
              <a:t>03.03.2016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4119C-DCA3-412E-962B-42C04D6AE8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82D14B-2AB7-4436-92E9-FAB1CAE64701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"/>
          <p:cNvPicPr>
            <a:picLocks noChangeAspect="1" noChangeArrowheads="1"/>
          </p:cNvPicPr>
          <p:nvPr/>
        </p:nvPicPr>
        <p:blipFill>
          <a:blip r:embed="rId2" cstate="print">
            <a:lum bright="18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/>
          <p:cNvGraphicFramePr/>
          <p:nvPr/>
        </p:nvGraphicFramePr>
        <p:xfrm>
          <a:off x="0" y="0"/>
          <a:ext cx="8964488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1" name="Picture 2" descr="F:\Новая папка\57713127_picturecontentpid35e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973138" y="-171450"/>
            <a:ext cx="10474326" cy="712946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5" name="Picture 2" descr="F:\Новая папка\59286825_1767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371013" cy="685800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-4763"/>
            <a:ext cx="9117012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1338" y="0"/>
            <a:ext cx="10436226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87375" y="0"/>
            <a:ext cx="1045845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:\Новая папка\i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-100013"/>
            <a:ext cx="10790238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0013"/>
            <a:ext cx="10790238" cy="712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:\Новая папка\i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10272713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25" y="0"/>
            <a:ext cx="10301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Новая папка\i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2700"/>
            <a:ext cx="10061576" cy="75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638" y="-12700"/>
            <a:ext cx="10069513" cy="754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Новая папка\i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0"/>
            <a:ext cx="10963276" cy="724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15975" y="-242888"/>
            <a:ext cx="11938000" cy="813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F:\Новая папка\i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1475" cy="746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1143000"/>
            <a:ext cx="6667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15988" y="-171450"/>
            <a:ext cx="10177463" cy="763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Рисунок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15988" y="-530225"/>
            <a:ext cx="11049001" cy="820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8" y="0"/>
            <a:ext cx="9183688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4191000"/>
          </a:xfrm>
        </p:spPr>
        <p:txBody>
          <a:bodyPr>
            <a:normAutofit fontScale="90000"/>
          </a:bodyPr>
          <a:lstStyle/>
          <a:p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 –ТЕРАПИЯ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– ЭТО ЗДОРОВЬЕСБЕРЕГАЮЩАЯ ТЕХНОЛОГИЯ, НАПРАВЛЕННАЯ НА УКРЕПЛЕНИЕ ПСИХОЛОГИЧЕСКОГО ЗДОРОВЬЯ ДЕТЕЙ, РАЗВИТИЕ КРЕАТИВНОСТИ И ГАРМОНИЗАЦИИ ЛИЧНОСТИ.</a:t>
            </a:r>
            <a:b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ИЗОТЕРАПИЯ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– ОДИН ИЗ ЭФФЕКТИВНЫХ МЕТОДОВ АРТ –ТЕРАПИИ , ИСПОЛЬЗОВАНИЕ КОТОРОГО ДАЕТ РЕБЕНКУ ВОЗМОЖНОСТЬ  ДЛЯ РАЗВИТИЯ ВООБРАЖЕНИЯ, ГИБКОСТИ  И ПЛАСТИЧНОСТИ МЫШЛЕНИЯ</a:t>
            </a:r>
            <a:r>
              <a:rPr lang="ru-RU" altLang="ru-RU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F:\Новая папка\i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2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025" y="0"/>
            <a:ext cx="9796463" cy="73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F:\Новая папка\i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10547350" cy="765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F:\Новая папка\i (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10544176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767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5184576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МУЗЫКОТЕРАПИЯ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это психологический метод, основанный на целительном воздействии музыки на психологическое состояние человека.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  <p:pic>
        <p:nvPicPr>
          <p:cNvPr id="25604" name="Picture 2" descr="F:\Новая папка\24dd81fa612ee3ade78eb4731400552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ru-RU" altLang="ru-RU" smtClean="0"/>
          </a:p>
        </p:txBody>
      </p:sp>
      <p:pic>
        <p:nvPicPr>
          <p:cNvPr id="22532" name="Picture 2" descr="F:\Новая папка\091ac7146c2510f0b75f2583710fe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392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5" name="Picture 2" descr="F:\Новая папка\4741dbf9a48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938" y="0"/>
            <a:ext cx="9151937" cy="685800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79" name="Picture 2" descr="F:\Новая папка\11824_4e7b88c06eaa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236075" cy="6858000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3" name="Picture 2" descr="F:\Новая папка\1372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96875" y="-603250"/>
            <a:ext cx="10340975" cy="7993063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7" name="Picture 2" descr="F:\Новая папка\473414-485365-1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684213" y="-3487738"/>
            <a:ext cx="10152063" cy="14714538"/>
          </a:xfr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</TotalTime>
  <Words>42</Words>
  <Application>Microsoft Office PowerPoint</Application>
  <PresentationFormat>Экран (4:3)</PresentationFormat>
  <Paragraphs>6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АРТ –ТЕРАПИЯ – ЭТО ЗДОРОВЬЕСБЕРЕГАЮЩАЯ ТЕХНОЛОГИЯ, НАПРАВЛЕННАЯ НА УКРЕПЛЕНИЕ ПСИХОЛОГИЧЕСКОГО ЗДОРОВЬЯ ДЕТЕЙ, РАЗВИТИЕ КРЕАТИВНОСТИ И ГАРМОНИЗАЦИИ ЛИЧНОСТИ. ИЗОТЕРАПИЯ – ОДИН ИЗ ЭФФЕКТИВНЫХ МЕТОДОВ АРТ –ТЕРАПИИ , ИСПОЛЬЗОВАНИЕ КОТОРОГО ДАЕТ РЕБЕНКУ ВОЗМОЖНОСТЬ  ДЛЯ РАЗВИТИЯ ВООБРАЖЕНИЯ, ГИБКОСТИ  И ПЛАСТИЧНОСТИ МЫШЛЕНИЯ.</vt:lpstr>
      <vt:lpstr>МУЗЫКОТЕРАПИЯ  - это психологический метод, основанный на целительном воздействии музыки на психологическое состояние человека.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2016-03-03T16:17:15Z</dcterms:created>
  <dcterms:modified xsi:type="dcterms:W3CDTF">2016-03-03T16:50:14Z</dcterms:modified>
</cp:coreProperties>
</file>