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6" r:id="rId4"/>
    <p:sldId id="278" r:id="rId5"/>
    <p:sldId id="257" r:id="rId6"/>
    <p:sldId id="258" r:id="rId7"/>
    <p:sldId id="263" r:id="rId8"/>
    <p:sldId id="280" r:id="rId9"/>
    <p:sldId id="259" r:id="rId10"/>
    <p:sldId id="26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6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9C25-6356-4BFE-9883-9AFE3C6470F3}" type="datetimeFigureOut">
              <a:rPr lang="ru-RU" smtClean="0"/>
              <a:pPr/>
              <a:t>14.02.2016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1CDA-2B00-434C-9D4B-8D3979732D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7290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9C25-6356-4BFE-9883-9AFE3C6470F3}" type="datetimeFigureOut">
              <a:rPr lang="ru-RU" smtClean="0"/>
              <a:pPr/>
              <a:t>14.02.2016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1CDA-2B00-434C-9D4B-8D3979732D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28030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9C25-6356-4BFE-9883-9AFE3C6470F3}" type="datetimeFigureOut">
              <a:rPr lang="ru-RU" smtClean="0"/>
              <a:pPr/>
              <a:t>14.02.2016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1CDA-2B00-434C-9D4B-8D3979732D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4865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9C25-6356-4BFE-9883-9AFE3C6470F3}" type="datetimeFigureOut">
              <a:rPr lang="ru-RU" smtClean="0"/>
              <a:pPr/>
              <a:t>14.02.2016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1CDA-2B00-434C-9D4B-8D3979732D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6317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9C25-6356-4BFE-9883-9AFE3C6470F3}" type="datetimeFigureOut">
              <a:rPr lang="ru-RU" smtClean="0"/>
              <a:pPr/>
              <a:t>14.02.2016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1CDA-2B00-434C-9D4B-8D3979732D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3915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9C25-6356-4BFE-9883-9AFE3C6470F3}" type="datetimeFigureOut">
              <a:rPr lang="ru-RU" smtClean="0"/>
              <a:pPr/>
              <a:t>14.02.2016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1CDA-2B00-434C-9D4B-8D3979732D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43803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9C25-6356-4BFE-9883-9AFE3C6470F3}" type="datetimeFigureOut">
              <a:rPr lang="ru-RU" smtClean="0"/>
              <a:pPr/>
              <a:t>14.02.2016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1CDA-2B00-434C-9D4B-8D3979732D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4309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9C25-6356-4BFE-9883-9AFE3C6470F3}" type="datetimeFigureOut">
              <a:rPr lang="ru-RU" smtClean="0"/>
              <a:pPr/>
              <a:t>14.02.2016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1CDA-2B00-434C-9D4B-8D3979732D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2616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9C25-6356-4BFE-9883-9AFE3C6470F3}" type="datetimeFigureOut">
              <a:rPr lang="ru-RU" smtClean="0"/>
              <a:pPr/>
              <a:t>14.02.2016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1CDA-2B00-434C-9D4B-8D3979732D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405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9C25-6356-4BFE-9883-9AFE3C6470F3}" type="datetimeFigureOut">
              <a:rPr lang="ru-RU" smtClean="0"/>
              <a:pPr/>
              <a:t>14.02.2016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1CDA-2B00-434C-9D4B-8D3979732D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35505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9C25-6356-4BFE-9883-9AFE3C6470F3}" type="datetimeFigureOut">
              <a:rPr lang="ru-RU" smtClean="0"/>
              <a:pPr/>
              <a:t>14.02.2016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1CDA-2B00-434C-9D4B-8D3979732D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0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89C25-6356-4BFE-9883-9AFE3C6470F3}" type="datetimeFigureOut">
              <a:rPr lang="ru-RU" smtClean="0"/>
              <a:pPr/>
              <a:t>14.02.2016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E1CDA-2B00-434C-9D4B-8D3979732D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0370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0">
              <a:schemeClr val="accent5">
                <a:lumMod val="0"/>
                <a:lumOff val="100000"/>
              </a:schemeClr>
            </a:gs>
            <a:gs pos="82000">
              <a:schemeClr val="accent5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8837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по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речевому развитию в 1 ранней группе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группе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«Домашние животные</a:t>
            </a:r>
            <a:br>
              <a:rPr lang="ru-RU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их детеныши»</a:t>
            </a: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b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разработал воспитатель: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Мичурина Анастасия Михайловна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944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rgbClr val="00B050"/>
            </a:gs>
            <a:gs pos="70000">
              <a:schemeClr val="accent5">
                <a:lumMod val="0"/>
                <a:lumOff val="100000"/>
              </a:schemeClr>
            </a:gs>
            <a:gs pos="100000">
              <a:schemeClr val="accent6">
                <a:lumMod val="75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98070" y="365125"/>
            <a:ext cx="3421117" cy="5721623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У лошадки - жеребенок, Очень резвый постреленок. Любит он скакать и прыгать, </a:t>
            </a:r>
            <a:br>
              <a:rPr lang="ru-RU" sz="3600" dirty="0" smtClean="0">
                <a:solidFill>
                  <a:srgbClr val="006600"/>
                </a:solidFill>
              </a:rPr>
            </a:br>
            <a:r>
              <a:rPr lang="ru-RU" sz="3600" dirty="0" smtClean="0">
                <a:solidFill>
                  <a:srgbClr val="006600"/>
                </a:solidFill>
              </a:rPr>
              <a:t>И копытцами подрыгать.</a:t>
            </a:r>
            <a:endParaRPr lang="ru-RU" sz="3600" dirty="0">
              <a:solidFill>
                <a:srgbClr val="006600"/>
              </a:solidFill>
            </a:endParaRPr>
          </a:p>
        </p:txBody>
      </p:sp>
      <p:pic>
        <p:nvPicPr>
          <p:cNvPr id="1028" name="Picture 4" descr="http://lisimnik.ru/wp-content/uploads/2014/10/1305243939_ko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3747" y="1234440"/>
            <a:ext cx="5715000" cy="4286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6533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8916" y="397042"/>
            <a:ext cx="11478126" cy="6075947"/>
          </a:xfr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l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детей слушать вопросы взрослого и отвечать на них.</a:t>
            </a:r>
          </a:p>
          <a:p>
            <a:pPr algn="l"/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Запомнить называние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детенышей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 и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птиц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представления детей о таком понятии как сельское хозяйство, домашний скот.</a:t>
            </a:r>
          </a:p>
          <a:p>
            <a:pPr algn="l"/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фонематический слух и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восприятие.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чувство любви к животным, желание им помогать.</a:t>
            </a:r>
          </a:p>
          <a:p>
            <a:pPr algn="l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3200" dirty="0" smtClean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9620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rgbClr val="00B050"/>
            </a:gs>
            <a:gs pos="70000">
              <a:schemeClr val="accent5">
                <a:lumMod val="0"/>
                <a:lumOff val="100000"/>
              </a:schemeClr>
            </a:gs>
            <a:gs pos="100000">
              <a:schemeClr val="accent6">
                <a:lumMod val="75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09338" y="437552"/>
            <a:ext cx="4256690" cy="5956847"/>
          </a:xfrm>
        </p:spPr>
        <p:txBody>
          <a:bodyPr>
            <a:noAutofit/>
          </a:bodyPr>
          <a:lstStyle/>
          <a:p>
            <a:pPr algn="r"/>
            <a:r>
              <a:rPr lang="ru-RU" sz="2800" dirty="0"/>
              <a:t>Котята – послушные кошкины детки.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Им в школе хорошие ставят отметки: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По лазанью, ползанью, бегу, прыжкам –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«Отлично»!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(Вот так бы учиться и нам!).</a:t>
            </a:r>
          </a:p>
        </p:txBody>
      </p:sp>
      <p:pic>
        <p:nvPicPr>
          <p:cNvPr id="8194" name="Picture 2" descr="Прикольные котята (100 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2307" y="1584643"/>
            <a:ext cx="6667500" cy="37528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9964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rgbClr val="00B050"/>
            </a:gs>
            <a:gs pos="70000">
              <a:schemeClr val="accent5">
                <a:lumMod val="0"/>
                <a:lumOff val="100000"/>
              </a:schemeClr>
            </a:gs>
            <a:gs pos="100000">
              <a:schemeClr val="accent6">
                <a:lumMod val="75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3574" y="601605"/>
            <a:ext cx="4035971" cy="5631180"/>
          </a:xfrm>
        </p:spPr>
        <p:txBody>
          <a:bodyPr>
            <a:normAutofit/>
          </a:bodyPr>
          <a:lstStyle/>
          <a:p>
            <a:r>
              <a:rPr lang="ru-RU" sz="3200" dirty="0"/>
              <a:t>У него четыре лапы,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Черный нос и хвост лохматый,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Очень часто громко лает,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А плохих людей кусает!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Он бывает забияка!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Это кто у нас? Собака!</a:t>
            </a:r>
          </a:p>
        </p:txBody>
      </p:sp>
      <p:pic>
        <p:nvPicPr>
          <p:cNvPr id="7170" name="Picture 2" descr="http://zooclub.ru/attach/dogs/89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6550" y="1149531"/>
            <a:ext cx="5695404" cy="44021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5778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0">
              <a:srgbClr val="00B050"/>
            </a:gs>
            <a:gs pos="70000">
              <a:schemeClr val="accent5">
                <a:lumMod val="0"/>
                <a:lumOff val="100000"/>
              </a:schemeClr>
            </a:gs>
            <a:gs pos="100000">
              <a:schemeClr val="accent6">
                <a:lumMod val="75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567448" y="793153"/>
            <a:ext cx="3786352" cy="5260805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У коровы сын, теленок, 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Очень вежливый ребенок. 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Мама учит малыша 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Кушать травку </a:t>
            </a:r>
            <a:r>
              <a:rPr lang="ru-RU" sz="3600" dirty="0" smtClean="0">
                <a:solidFill>
                  <a:srgbClr val="FF0000"/>
                </a:solidFill>
              </a:rPr>
              <a:t>не спеша</a:t>
            </a:r>
            <a:r>
              <a:rPr lang="ru-RU" sz="3600" dirty="0" smtClean="0">
                <a:solidFill>
                  <a:srgbClr val="FF0000"/>
                </a:solidFill>
              </a:rPr>
              <a:t>.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6146" name="Picture 2" descr="http://odtdocs.ru/pars_docs/refs/26/25181/25181_html_70f0067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794" y="1306286"/>
            <a:ext cx="5878287" cy="42062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3665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rgbClr val="00B050"/>
            </a:gs>
            <a:gs pos="70000">
              <a:schemeClr val="accent5">
                <a:lumMod val="0"/>
                <a:lumOff val="100000"/>
              </a:schemeClr>
            </a:gs>
            <a:gs pos="100000">
              <a:schemeClr val="accent6">
                <a:lumMod val="75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88013" y="365125"/>
            <a:ext cx="3573518" cy="5830723"/>
          </a:xfrm>
          <a:noFill/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2060"/>
                </a:solidFill>
              </a:rPr>
              <a:t>А цыплята у несушки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Все похожи друг на дружку. И девочки и мальчики, Словно одуванчики.</a:t>
            </a: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5122" name="Picture 2" descr="http://ogorod.besaba.com/wp-content/uploads/2013/11/cyp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0422" y="1214846"/>
            <a:ext cx="5865223" cy="44021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7087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rgbClr val="00B050"/>
            </a:gs>
            <a:gs pos="70000">
              <a:schemeClr val="accent5">
                <a:lumMod val="0"/>
                <a:lumOff val="100000"/>
              </a:schemeClr>
            </a:gs>
            <a:gs pos="100000">
              <a:schemeClr val="accent6">
                <a:lumMod val="75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6537" y="725213"/>
            <a:ext cx="3455277" cy="5454869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Дети уточки - утята, </a:t>
            </a:r>
            <a:b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Очень дружные ребята. </a:t>
            </a:r>
            <a:b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Ходят строем очень дружно И ведут себя послушно.</a:t>
            </a:r>
            <a:endParaRPr lang="ru-RU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1097280" y="1005840"/>
            <a:ext cx="6596743" cy="500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6537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rgbClr val="00B050"/>
            </a:gs>
            <a:gs pos="70000">
              <a:schemeClr val="accent5">
                <a:lumMod val="0"/>
                <a:lumOff val="100000"/>
              </a:schemeClr>
            </a:gs>
            <a:gs pos="100000">
              <a:schemeClr val="accent6">
                <a:lumMod val="75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1228" y="529841"/>
            <a:ext cx="3767958" cy="5737773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7030A0"/>
                </a:solidFill>
              </a:rPr>
              <a:t>Гусь крикливый, с длинным носом.</a:t>
            </a:r>
            <a:br>
              <a:rPr lang="ru-RU" sz="3200" dirty="0">
                <a:solidFill>
                  <a:srgbClr val="7030A0"/>
                </a:solidFill>
              </a:rPr>
            </a:br>
            <a:r>
              <a:rPr lang="ru-RU" sz="3200" dirty="0">
                <a:solidFill>
                  <a:srgbClr val="7030A0"/>
                </a:solidFill>
              </a:rPr>
              <a:t>Шея словно знак вопроса.</a:t>
            </a:r>
            <a:br>
              <a:rPr lang="ru-RU" sz="3200" dirty="0">
                <a:solidFill>
                  <a:srgbClr val="7030A0"/>
                </a:solidFill>
              </a:rPr>
            </a:br>
            <a:r>
              <a:rPr lang="ru-RU" sz="3200" dirty="0">
                <a:solidFill>
                  <a:srgbClr val="7030A0"/>
                </a:solidFill>
              </a:rPr>
              <a:t>Гусь идёт гулять в луга</a:t>
            </a:r>
            <a:br>
              <a:rPr lang="ru-RU" sz="3200" dirty="0">
                <a:solidFill>
                  <a:srgbClr val="7030A0"/>
                </a:solidFill>
              </a:rPr>
            </a:br>
            <a:r>
              <a:rPr lang="ru-RU" sz="3200" dirty="0">
                <a:solidFill>
                  <a:srgbClr val="7030A0"/>
                </a:solidFill>
              </a:rPr>
              <a:t>И гогочет: ГА-ГА-ГА!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126124" y="529841"/>
            <a:ext cx="7535918" cy="573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095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rgbClr val="00B050"/>
            </a:gs>
            <a:gs pos="70000">
              <a:schemeClr val="accent5">
                <a:lumMod val="0"/>
                <a:lumOff val="100000"/>
              </a:schemeClr>
            </a:gs>
            <a:gs pos="100000">
              <a:schemeClr val="accent6">
                <a:lumMod val="75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0331" y="640080"/>
            <a:ext cx="4103015" cy="5697658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Глупый маленький козленок! </a:t>
            </a:r>
            <a:r>
              <a:rPr lang="ru-RU" sz="3600" dirty="0">
                <a:solidFill>
                  <a:srgbClr val="FF0000"/>
                </a:solidFill>
              </a:rPr>
              <a:t/>
            </a:r>
            <a:br>
              <a:rPr lang="ru-RU" sz="3600" dirty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Он бодает всех с пеленок. 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Что же делать нам когда Вырастут его рога.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http://images.aif.ru/000/080/fd59dd460a94e8e0bcfcd4801f626d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8171" y="1188720"/>
            <a:ext cx="5747658" cy="44021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2553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103</Words>
  <Application>Microsoft Office PowerPoint</Application>
  <PresentationFormat>Произвольный</PresentationFormat>
  <Paragraphs>16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    занятие по речевому развитию в 1 ранней группе группе  «Домашние животные  и их детеныши»       разработал воспитатель: Мичурина Анастасия Михайловна</vt:lpstr>
      <vt:lpstr>Слайд 2</vt:lpstr>
      <vt:lpstr>Котята – послушные кошкины детки. Им в школе хорошие ставят отметки: По лазанью, ползанью, бегу, прыжкам – «Отлично»! (Вот так бы учиться и нам!).</vt:lpstr>
      <vt:lpstr>У него четыре лапы, Черный нос и хвост лохматый, Очень часто громко лает, А плохих людей кусает! Он бывает забияка! Это кто у нас? Собака!</vt:lpstr>
      <vt:lpstr>У коровы сын, теленок,  Очень вежливый ребенок.  Мама учит малыша  Кушать травку не спеша.</vt:lpstr>
      <vt:lpstr>А цыплята у несушки Все похожи друг на дружку. И девочки и мальчики, Словно одуванчики.</vt:lpstr>
      <vt:lpstr>Дети уточки - утята,  Очень дружные ребята.  Ходят строем очень дружно И ведут себя послушно.</vt:lpstr>
      <vt:lpstr>Гусь крикливый, с длинным носом. Шея словно знак вопроса. Гусь идёт гулять в луга И гогочет: ГА-ГА-ГА!   </vt:lpstr>
      <vt:lpstr>Глупый маленький козленок!  Он бодает всех с пеленок.  Что же делать нам когда Вырастут его рога.</vt:lpstr>
      <vt:lpstr>У лошадки - жеребенок, Очень резвый постреленок. Любит он скакать и прыгать,  И копытцами подрыгать.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Животные и их детеныши</dc:title>
  <dc:creator>Галина Фисенко</dc:creator>
  <cp:lastModifiedBy>User</cp:lastModifiedBy>
  <cp:revision>25</cp:revision>
  <dcterms:created xsi:type="dcterms:W3CDTF">2015-04-22T10:59:12Z</dcterms:created>
  <dcterms:modified xsi:type="dcterms:W3CDTF">2016-02-14T20:20:36Z</dcterms:modified>
</cp:coreProperties>
</file>