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0" r:id="rId5"/>
    <p:sldId id="272" r:id="rId6"/>
    <p:sldId id="273" r:id="rId7"/>
    <p:sldId id="274" r:id="rId8"/>
    <p:sldId id="278" r:id="rId9"/>
    <p:sldId id="277" r:id="rId10"/>
    <p:sldId id="276" r:id="rId11"/>
    <p:sldId id="275" r:id="rId12"/>
    <p:sldId id="271" r:id="rId13"/>
    <p:sldId id="270" r:id="rId14"/>
    <p:sldId id="269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Моя работа 1\шаблоны для презентаций\884078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857364"/>
            <a:ext cx="6598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Кто  построит новый дом?</a:t>
            </a:r>
            <a:endParaRPr lang="ru-RU" sz="4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428604"/>
            <a:ext cx="6572296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Очень важно, чтобы все строители работали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слаженно и дружно. Только тогда дом будет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строиться быстро и качественно. Это значит, что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шофёр должен вовремя подвезти кирпичи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цемент, крановщик сразу всё поднимет наверх, и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Monotype Corsiva" pitchFamily="66" charset="0"/>
              </a:rPr>
              <a:t>каменщики уложат кирпич за кирпичом.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" name="Picture 5" descr="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714620"/>
            <a:ext cx="4922837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000108"/>
            <a:ext cx="6143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Monotype Corsiva" pitchFamily="66" charset="0"/>
              </a:rPr>
              <a:t>Современный дом не построить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Monotype Corsiva" pitchFamily="66" charset="0"/>
              </a:rPr>
              <a:t>без помощников – строительных машин.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Monotype Corsiva" pitchFamily="66" charset="0"/>
              </a:rPr>
              <a:t>Экскаваторы, подъёмные краны, самосвалы,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Monotype Corsiva" pitchFamily="66" charset="0"/>
              </a:rPr>
              <a:t>бетономешалки – все они работают на стройке.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F:\Работа\картинки для Тани\beton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2905132" cy="2143140"/>
          </a:xfrm>
          <a:prstGeom prst="rect">
            <a:avLst/>
          </a:prstGeom>
          <a:noFill/>
        </p:spPr>
      </p:pic>
      <p:pic>
        <p:nvPicPr>
          <p:cNvPr id="6151" name="Picture 7" descr="F:\Работа\картинки для Тани\spectechnikf-1600x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71481"/>
            <a:ext cx="3643338" cy="2643206"/>
          </a:xfrm>
          <a:prstGeom prst="rect">
            <a:avLst/>
          </a:prstGeom>
          <a:noFill/>
        </p:spPr>
      </p:pic>
      <p:pic>
        <p:nvPicPr>
          <p:cNvPr id="6152" name="Picture 8" descr="F:\Работа\картинки для Тани\TD_RusAvto_samosval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17" t="18043" r="3845" b="9786"/>
          <a:stretch>
            <a:fillRect/>
          </a:stretch>
        </p:blipFill>
        <p:spPr bwMode="auto">
          <a:xfrm>
            <a:off x="571472" y="350043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703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28604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Землеройные машины.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F:\Работа\картинки для Тани\3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2857500" cy="2143125"/>
          </a:xfrm>
          <a:prstGeom prst="rect">
            <a:avLst/>
          </a:prstGeom>
          <a:noFill/>
        </p:spPr>
      </p:pic>
      <p:pic>
        <p:nvPicPr>
          <p:cNvPr id="7" name="Picture 4" descr="F:\Работа\картинки для Тани\5896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285860"/>
            <a:ext cx="285752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Машины-грузчики.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6" descr="F:\Работа\картинки для Тани\img8 (1).jpg"/>
          <p:cNvPicPr>
            <a:picLocks noChangeAspect="1" noChangeArrowheads="1"/>
          </p:cNvPicPr>
          <p:nvPr/>
        </p:nvPicPr>
        <p:blipFill>
          <a:blip r:embed="rId3"/>
          <a:srcRect l="28125" t="55208" r="39844" b="6250"/>
          <a:stretch>
            <a:fillRect/>
          </a:stretch>
        </p:blipFill>
        <p:spPr bwMode="auto">
          <a:xfrm>
            <a:off x="714348" y="1357298"/>
            <a:ext cx="1785950" cy="2286016"/>
          </a:xfrm>
          <a:prstGeom prst="rect">
            <a:avLst/>
          </a:prstGeom>
          <a:noFill/>
        </p:spPr>
      </p:pic>
      <p:pic>
        <p:nvPicPr>
          <p:cNvPr id="5" name="Picture 3" descr="F:\Работа\картинки для Тани\3779-DVD-NTSC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000108"/>
            <a:ext cx="3286148" cy="2500330"/>
          </a:xfrm>
          <a:prstGeom prst="rect">
            <a:avLst/>
          </a:prstGeom>
          <a:noFill/>
        </p:spPr>
      </p:pic>
      <p:pic>
        <p:nvPicPr>
          <p:cNvPr id="10242" name="Picture 2" descr="F:\Работа\картинки для Тани\Carretilla-contrapesada-gas-GC35-70N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786190"/>
            <a:ext cx="2714625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357166"/>
            <a:ext cx="6357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Строительство – одна из 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частей </a:t>
            </a: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экономики.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714884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Строители возводят не только жилые дома, но и мосты, заводы, фермы, больницы. Они же прокладывают и ремонтируют дороги.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1266" name="Picture 2" descr="F:\Работа\картинки для Тани\kame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357586" cy="2928958"/>
          </a:xfrm>
          <a:prstGeom prst="rect">
            <a:avLst/>
          </a:prstGeom>
          <a:noFill/>
        </p:spPr>
      </p:pic>
      <p:pic>
        <p:nvPicPr>
          <p:cNvPr id="11267" name="Picture 3" descr="F:\Работа\картинки для Тани\ukladka_asfal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71546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428736"/>
            <a:ext cx="5715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Презентацию для детей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старшего дошкольного возраста подготовила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воспитатель МКДОУ «</a:t>
            </a:r>
            <a:r>
              <a:rPr lang="ru-RU" sz="2400" dirty="0" err="1" smtClean="0">
                <a:latin typeface="Monotype Corsiva" pitchFamily="66" charset="0"/>
              </a:rPr>
              <a:t>Шварцевский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д</a:t>
            </a:r>
            <a:r>
              <a:rPr lang="ru-RU" sz="2400" dirty="0" smtClean="0">
                <a:latin typeface="Monotype Corsiva" pitchFamily="66" charset="0"/>
              </a:rPr>
              <a:t>/с»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Сарафанова </a:t>
            </a:r>
            <a:r>
              <a:rPr lang="ru-RU" sz="2400" dirty="0" smtClean="0">
                <a:latin typeface="Monotype Corsiva" pitchFamily="66" charset="0"/>
              </a:rPr>
              <a:t>Т</a:t>
            </a:r>
            <a:r>
              <a:rPr lang="ru-RU" sz="2400" dirty="0" smtClean="0">
                <a:latin typeface="Monotype Corsiva" pitchFamily="66" charset="0"/>
              </a:rPr>
              <a:t>атьяна </a:t>
            </a:r>
            <a:r>
              <a:rPr lang="ru-RU" sz="2400" dirty="0" smtClean="0">
                <a:latin typeface="Monotype Corsiva" pitchFamily="66" charset="0"/>
              </a:rPr>
              <a:t>Л</a:t>
            </a:r>
            <a:r>
              <a:rPr lang="ru-RU" sz="2400" dirty="0" smtClean="0">
                <a:latin typeface="Monotype Corsiva" pitchFamily="66" charset="0"/>
              </a:rPr>
              <a:t>ьвовна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424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Человек всегда строил дом.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857364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Сначала люди устраивали жилище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в пещерах. 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6" name="Picture 8" descr="tjdggj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6096000" cy="1428750"/>
          </a:xfrm>
          <a:prstGeom prst="rect">
            <a:avLst/>
          </a:prstGeom>
          <a:noFill/>
        </p:spPr>
      </p:pic>
      <p:pic>
        <p:nvPicPr>
          <p:cNvPr id="1028" name="Picture 4" descr="F:\Работа\картинки для Тани\img8.jpg"/>
          <p:cNvPicPr>
            <a:picLocks noChangeAspect="1" noChangeArrowheads="1"/>
          </p:cNvPicPr>
          <p:nvPr/>
        </p:nvPicPr>
        <p:blipFill>
          <a:blip r:embed="rId4"/>
          <a:srcRect l="3906" t="15625" r="3125" b="9375"/>
          <a:stretch>
            <a:fillRect/>
          </a:stretch>
        </p:blipFill>
        <p:spPr bwMode="auto">
          <a:xfrm>
            <a:off x="500034" y="1071546"/>
            <a:ext cx="4286280" cy="2286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4810" y="55721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Потом из шкур зверей делали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дома-палатки.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25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143512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Дома стоили из дерева, камня и кирпича.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F:\Работа\картинки для Тани\IMG_000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2"/>
              </a:clrFrom>
              <a:clrTo>
                <a:srgbClr val="F4F4F2">
                  <a:alpha val="0"/>
                </a:srgbClr>
              </a:clrTo>
            </a:clrChange>
          </a:blip>
          <a:srcRect l="8396" t="11250" r="4850" b="26874"/>
          <a:stretch>
            <a:fillRect/>
          </a:stretch>
        </p:blipFill>
        <p:spPr bwMode="auto">
          <a:xfrm>
            <a:off x="6500826" y="2000240"/>
            <a:ext cx="2214578" cy="2357454"/>
          </a:xfrm>
          <a:prstGeom prst="rect">
            <a:avLst/>
          </a:prstGeom>
          <a:noFill/>
        </p:spPr>
      </p:pic>
      <p:pic>
        <p:nvPicPr>
          <p:cNvPr id="3075" name="Picture 3" descr="F:\Работа\картинки для Тани\скачанные файл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719"/>
          <a:stretch>
            <a:fillRect/>
          </a:stretch>
        </p:blipFill>
        <p:spPr bwMode="auto">
          <a:xfrm>
            <a:off x="571472" y="2071678"/>
            <a:ext cx="2071702" cy="2428892"/>
          </a:xfrm>
          <a:prstGeom prst="rect">
            <a:avLst/>
          </a:prstGeom>
          <a:noFill/>
        </p:spPr>
      </p:pic>
      <p:pic>
        <p:nvPicPr>
          <p:cNvPr id="6" name="Picture 11" descr="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642918"/>
            <a:ext cx="221457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585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Что надо для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строительства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дома?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876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Строительные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материалы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3357562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Строительные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машины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857892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Люди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F:\Работа\картинки для Тани\img8 (1).jpg"/>
          <p:cNvPicPr>
            <a:picLocks noChangeAspect="1" noChangeArrowheads="1"/>
          </p:cNvPicPr>
          <p:nvPr/>
        </p:nvPicPr>
        <p:blipFill>
          <a:blip r:embed="rId3"/>
          <a:srcRect l="2343" t="10416" r="54688" b="51042"/>
          <a:stretch>
            <a:fillRect/>
          </a:stretch>
        </p:blipFill>
        <p:spPr bwMode="auto">
          <a:xfrm>
            <a:off x="6000760" y="785794"/>
            <a:ext cx="2857520" cy="2286016"/>
          </a:xfrm>
          <a:prstGeom prst="rect">
            <a:avLst/>
          </a:prstGeom>
          <a:noFill/>
        </p:spPr>
      </p:pic>
      <p:pic>
        <p:nvPicPr>
          <p:cNvPr id="4100" name="Picture 4" descr="F:\Работа\картинки для Тани\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14752"/>
            <a:ext cx="2476504" cy="2052643"/>
          </a:xfrm>
          <a:prstGeom prst="rect">
            <a:avLst/>
          </a:prstGeom>
          <a:noFill/>
        </p:spPr>
      </p:pic>
      <p:pic>
        <p:nvPicPr>
          <p:cNvPr id="10" name="Picture 7" descr="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500174"/>
            <a:ext cx="3225800" cy="194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Какие материалы нужны для строительства сельского дома?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F:\Работа\картинки для Тани\pilomaterialps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071702" cy="1857388"/>
          </a:xfrm>
          <a:prstGeom prst="rect">
            <a:avLst/>
          </a:prstGeom>
          <a:noFill/>
        </p:spPr>
      </p:pic>
      <p:pic>
        <p:nvPicPr>
          <p:cNvPr id="5123" name="Picture 3" descr="F:\Работа\картинки для Тани\depositphotos_51324507-Wooden-house-construction-from-logs-close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1928826" cy="1785950"/>
          </a:xfrm>
          <a:prstGeom prst="rect">
            <a:avLst/>
          </a:prstGeom>
          <a:noFill/>
        </p:spPr>
      </p:pic>
      <p:pic>
        <p:nvPicPr>
          <p:cNvPr id="5124" name="Picture 4" descr="F:\Работа\картинки для Тани\e7635b9743f380a63a60d3dc24e5f07263121af1.jpg"/>
          <p:cNvPicPr>
            <a:picLocks noChangeAspect="1" noChangeArrowheads="1"/>
          </p:cNvPicPr>
          <p:nvPr/>
        </p:nvPicPr>
        <p:blipFill>
          <a:blip r:embed="rId5" cstate="print"/>
          <a:srcRect l="8742" t="15093" r="35189" b="13431"/>
          <a:stretch>
            <a:fillRect/>
          </a:stretch>
        </p:blipFill>
        <p:spPr bwMode="auto">
          <a:xfrm>
            <a:off x="3214678" y="1714488"/>
            <a:ext cx="2571768" cy="2214578"/>
          </a:xfrm>
          <a:prstGeom prst="rect">
            <a:avLst/>
          </a:prstGeom>
          <a:noFill/>
        </p:spPr>
      </p:pic>
      <p:pic>
        <p:nvPicPr>
          <p:cNvPr id="5126" name="Picture 6" descr="F:\Работа\картинки для Тани\images (17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929066"/>
            <a:ext cx="2214578" cy="1671637"/>
          </a:xfrm>
          <a:prstGeom prst="rect">
            <a:avLst/>
          </a:prstGeom>
          <a:noFill/>
        </p:spPr>
      </p:pic>
      <p:pic>
        <p:nvPicPr>
          <p:cNvPr id="5127" name="Picture 7" descr="F:\Работа\картинки для Тани\KSHI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500306"/>
            <a:ext cx="2151064" cy="1714512"/>
          </a:xfrm>
          <a:prstGeom prst="rect">
            <a:avLst/>
          </a:prstGeom>
          <a:noFill/>
        </p:spPr>
      </p:pic>
      <p:pic>
        <p:nvPicPr>
          <p:cNvPr id="5129" name="Picture 9" descr="F:\Работа\картинки для Тани\4a9327dd51d7255a72b451e4e85fa09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9C5AB"/>
              </a:clrFrom>
              <a:clrTo>
                <a:srgbClr val="E9C5AB">
                  <a:alpha val="0"/>
                </a:srgbClr>
              </a:clrTo>
            </a:clrChange>
          </a:blip>
          <a:srcRect l="6250" t="42500" r="7500"/>
          <a:stretch>
            <a:fillRect/>
          </a:stretch>
        </p:blipFill>
        <p:spPr bwMode="auto">
          <a:xfrm>
            <a:off x="3428992" y="4500570"/>
            <a:ext cx="2214578" cy="164305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00100" y="321468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доски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1928802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брёвна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5206" y="4214818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шифер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635795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цемент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6215082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кирпич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2976" y="5786454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песок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" name="Picture 14" descr="3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714884"/>
            <a:ext cx="1793875" cy="158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5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14290"/>
            <a:ext cx="5286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Какие материалы нужны для      </a:t>
            </a:r>
            <a:b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       строительства городского  дома?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F:\Работа\картинки для Тани\pilomaterialps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071702" cy="1857388"/>
          </a:xfrm>
          <a:prstGeom prst="rect">
            <a:avLst/>
          </a:prstGeom>
          <a:noFill/>
        </p:spPr>
      </p:pic>
      <p:pic>
        <p:nvPicPr>
          <p:cNvPr id="5" name="Picture 6" descr="F:\Работа\картинки для Тани\images (17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71942"/>
            <a:ext cx="2286016" cy="1671637"/>
          </a:xfrm>
          <a:prstGeom prst="rect">
            <a:avLst/>
          </a:prstGeom>
          <a:noFill/>
        </p:spPr>
      </p:pic>
      <p:pic>
        <p:nvPicPr>
          <p:cNvPr id="6" name="Picture 9" descr="F:\Работа\картинки для Тани\4a9327dd51d7255a72b451e4e85fa091.jpg"/>
          <p:cNvPicPr>
            <a:picLocks noChangeAspect="1" noChangeArrowheads="1"/>
          </p:cNvPicPr>
          <p:nvPr/>
        </p:nvPicPr>
        <p:blipFill>
          <a:blip r:embed="rId5"/>
          <a:srcRect l="6250" t="42500" r="7500"/>
          <a:stretch>
            <a:fillRect/>
          </a:stretch>
        </p:blipFill>
        <p:spPr bwMode="auto">
          <a:xfrm>
            <a:off x="3357554" y="4572008"/>
            <a:ext cx="2214578" cy="1643054"/>
          </a:xfrm>
          <a:prstGeom prst="rect">
            <a:avLst/>
          </a:prstGeom>
          <a:noFill/>
        </p:spPr>
      </p:pic>
      <p:pic>
        <p:nvPicPr>
          <p:cNvPr id="7170" name="Picture 2" descr="F:\Работа\картинки для Тани\potain-mdt-1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571612"/>
            <a:ext cx="2286000" cy="2867025"/>
          </a:xfrm>
          <a:prstGeom prst="rect">
            <a:avLst/>
          </a:prstGeom>
          <a:noFill/>
        </p:spPr>
      </p:pic>
      <p:pic>
        <p:nvPicPr>
          <p:cNvPr id="7171" name="Picture 3" descr="F:\Работа\картинки для Тани\images (1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357298"/>
            <a:ext cx="2581275" cy="17716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3214686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доски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578645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песок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6182" y="6357958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кирпичи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607220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цемент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3286124"/>
            <a:ext cx="216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</a:t>
            </a:r>
            <a:r>
              <a:rPr lang="ru-RU" sz="2400" b="1" dirty="0" smtClean="0">
                <a:latin typeface="Monotype Corsiva" pitchFamily="66" charset="0"/>
              </a:rPr>
              <a:t>етонные плиты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7" name="Picture 14" descr="3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144963"/>
            <a:ext cx="1793875" cy="158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500042"/>
            <a:ext cx="4942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Кто работает на стройке?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" name="Picture 3" descr="F:\Работа\картинки для Тани\stroitel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500306"/>
            <a:ext cx="3714750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F:\Работа\картинки для Тани\штукату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2214578" cy="2428892"/>
          </a:xfrm>
          <a:prstGeom prst="rect">
            <a:avLst/>
          </a:prstGeom>
          <a:noFill/>
        </p:spPr>
      </p:pic>
      <p:pic>
        <p:nvPicPr>
          <p:cNvPr id="8197" name="Picture 5" descr="F:\Работа\картинки для Тани\0004-004-Professija-kamenschik.jpg"/>
          <p:cNvPicPr>
            <a:picLocks noChangeAspect="1" noChangeArrowheads="1"/>
          </p:cNvPicPr>
          <p:nvPr/>
        </p:nvPicPr>
        <p:blipFill>
          <a:blip r:embed="rId4"/>
          <a:srcRect l="10156" t="29167" r="51563" b="34375"/>
          <a:stretch>
            <a:fillRect/>
          </a:stretch>
        </p:blipFill>
        <p:spPr bwMode="auto">
          <a:xfrm>
            <a:off x="1071538" y="285728"/>
            <a:ext cx="2857520" cy="2428892"/>
          </a:xfrm>
          <a:prstGeom prst="rect">
            <a:avLst/>
          </a:prstGeom>
          <a:noFill/>
        </p:spPr>
      </p:pic>
      <p:pic>
        <p:nvPicPr>
          <p:cNvPr id="8199" name="Picture 7" descr="F:\Работа\картинки для Тани\0009-009-Arkhitek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857628"/>
            <a:ext cx="2643206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480" y="2857496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каменщик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857496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штукатур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8200" name="Picture 8" descr="F:\Работа\картинки для Тани\images (7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3857628"/>
            <a:ext cx="22860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F:\Работа\картинки для Тани\constraction-worker-carpenter-cartoon-illustration-construction-31314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1500197" cy="1928826"/>
          </a:xfrm>
          <a:prstGeom prst="rect">
            <a:avLst/>
          </a:prstGeom>
          <a:noFill/>
        </p:spPr>
      </p:pic>
      <p:pic>
        <p:nvPicPr>
          <p:cNvPr id="9219" name="Picture 3" descr="F:\Работа\картинки для Тани\content_1384705736_41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2286016" cy="2000264"/>
          </a:xfrm>
          <a:prstGeom prst="rect">
            <a:avLst/>
          </a:prstGeom>
          <a:noFill/>
        </p:spPr>
      </p:pic>
      <p:pic>
        <p:nvPicPr>
          <p:cNvPr id="9220" name="Picture 4" descr="F:\Работа\картинки для Тани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2286000" cy="1790700"/>
          </a:xfrm>
          <a:prstGeom prst="rect">
            <a:avLst/>
          </a:prstGeom>
          <a:noFill/>
        </p:spPr>
      </p:pic>
      <p:pic>
        <p:nvPicPr>
          <p:cNvPr id="9222" name="Picture 6" descr="F:\Работа\картинки для Тани\images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929066"/>
            <a:ext cx="2466975" cy="1847850"/>
          </a:xfrm>
          <a:prstGeom prst="rect">
            <a:avLst/>
          </a:prstGeom>
          <a:noFill/>
        </p:spPr>
      </p:pic>
      <p:pic>
        <p:nvPicPr>
          <p:cNvPr id="9223" name="Picture 7" descr="F:\Работа\картинки для Тани\maly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28604"/>
            <a:ext cx="1828800" cy="2340864"/>
          </a:xfrm>
          <a:prstGeom prst="rect">
            <a:avLst/>
          </a:prstGeom>
          <a:noFill/>
        </p:spPr>
      </p:pic>
      <p:pic>
        <p:nvPicPr>
          <p:cNvPr id="9224" name="Picture 8" descr="F:\Работа\картинки для Тани\operator-avtokran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3643314"/>
            <a:ext cx="2341562" cy="19367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257174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плотник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2500306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кровельщики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292893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маляр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585789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сварщик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5643578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крановщик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202</Words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detsad</cp:lastModifiedBy>
  <cp:revision>18</cp:revision>
  <dcterms:created xsi:type="dcterms:W3CDTF">2016-03-03T09:56:59Z</dcterms:created>
  <dcterms:modified xsi:type="dcterms:W3CDTF">2016-03-03T12:55:15Z</dcterms:modified>
</cp:coreProperties>
</file>