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8172480" cy="3786214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sz="8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85720" y="357166"/>
            <a:ext cx="3786214" cy="614366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Автобус –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многоместный автомобиль для перевозки пассажиров.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-ПК\Desktop\Транспорт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642918"/>
            <a:ext cx="4572032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29256" y="928670"/>
            <a:ext cx="3322669" cy="5572164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Такси –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наемный автомобиль с оплатой по счетчику.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-ПК\Desktop\Транспорт\scan03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4764024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285992"/>
            <a:ext cx="3500462" cy="4214842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Грузовик –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грузовой автомобиль.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ISTRATOR-ПК\Desktop\Транспорт\scan03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642918"/>
            <a:ext cx="4989731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86700" cy="1584314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Пожарная машина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специальная машина для тушения огня.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DMINISTRATOR-ПК\Desktop\Транспорт\scan029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3116"/>
            <a:ext cx="7643866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32</Words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Транспорт</vt:lpstr>
      <vt:lpstr>Слайд 2</vt:lpstr>
      <vt:lpstr>Слайд 3</vt:lpstr>
      <vt:lpstr>Слайд 4</vt:lpstr>
      <vt:lpstr>Пожарная машина – специальная машина для тушения огня.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игрушечных автомобилей.</dc:title>
  <dc:creator>ADMINISTRATOR-ПК</dc:creator>
  <cp:lastModifiedBy>Inna</cp:lastModifiedBy>
  <cp:revision>15</cp:revision>
  <dcterms:created xsi:type="dcterms:W3CDTF">2011-02-26T06:58:06Z</dcterms:created>
  <dcterms:modified xsi:type="dcterms:W3CDTF">2016-03-07T16:42:27Z</dcterms:modified>
</cp:coreProperties>
</file>