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3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9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1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8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2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8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5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5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789B-3DAA-4366-9953-B7749013FCE3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BB8F-A9B1-4904-8846-F11C2C9F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2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041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Денисова И.А. воспитатель МБДОУ № 271        г. Екатеринбург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48680"/>
            <a:ext cx="7632848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cap="none" spc="0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Зеленый  </a:t>
            </a:r>
            <a:r>
              <a:rPr lang="ru-RU" sz="13800" b="1" cap="none" spc="0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</a:t>
            </a:r>
            <a:endParaRPr lang="ru-RU" sz="13800" b="1" cap="none" spc="0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70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7424"/>
            <a:ext cx="9433048" cy="7282480"/>
          </a:xfrm>
        </p:spPr>
      </p:pic>
    </p:spTree>
    <p:extLst>
      <p:ext uri="{BB962C8B-B14F-4D97-AF65-F5344CB8AC3E}">
        <p14:creationId xmlns:p14="http://schemas.microsoft.com/office/powerpoint/2010/main" val="118132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4192860" cy="4192860"/>
          </a:xfrm>
        </p:spPr>
      </p:pic>
    </p:spTree>
    <p:extLst>
      <p:ext uri="{BB962C8B-B14F-4D97-AF65-F5344CB8AC3E}">
        <p14:creationId xmlns:p14="http://schemas.microsoft.com/office/powerpoint/2010/main" val="234140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45259"/>
            <a:ext cx="8280250" cy="4140125"/>
          </a:xfrm>
        </p:spPr>
      </p:pic>
    </p:spTree>
    <p:extLst>
      <p:ext uri="{BB962C8B-B14F-4D97-AF65-F5344CB8AC3E}">
        <p14:creationId xmlns:p14="http://schemas.microsoft.com/office/powerpoint/2010/main" val="248370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5478"/>
            <a:ext cx="4824536" cy="7249986"/>
          </a:xfrm>
        </p:spPr>
      </p:pic>
    </p:spTree>
    <p:extLst>
      <p:ext uri="{BB962C8B-B14F-4D97-AF65-F5344CB8AC3E}">
        <p14:creationId xmlns:p14="http://schemas.microsoft.com/office/powerpoint/2010/main" val="96977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9938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448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624"/>
            <a:ext cx="4532990" cy="6799487"/>
          </a:xfrm>
        </p:spPr>
      </p:pic>
    </p:spTree>
    <p:extLst>
      <p:ext uri="{BB962C8B-B14F-4D97-AF65-F5344CB8AC3E}">
        <p14:creationId xmlns:p14="http://schemas.microsoft.com/office/powerpoint/2010/main" val="226978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7"/>
            <a:ext cx="6552728" cy="6552728"/>
          </a:xfrm>
        </p:spPr>
      </p:pic>
    </p:spTree>
    <p:extLst>
      <p:ext uri="{BB962C8B-B14F-4D97-AF65-F5344CB8AC3E}">
        <p14:creationId xmlns:p14="http://schemas.microsoft.com/office/powerpoint/2010/main" val="142335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92" y="1484784"/>
            <a:ext cx="6667500" cy="3810000"/>
          </a:xfrm>
        </p:spPr>
      </p:pic>
    </p:spTree>
    <p:extLst>
      <p:ext uri="{BB962C8B-B14F-4D97-AF65-F5344CB8AC3E}">
        <p14:creationId xmlns:p14="http://schemas.microsoft.com/office/powerpoint/2010/main" val="380579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использовано стихотворение 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Птица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вокруг: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растет зеленый лук,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Зеленеют огурцы -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Длиношееи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бойцы.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Шелестят в зеленом клены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кузнечик весь зеленый.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Песенку поет нам вслух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взобравшись на лопух.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глазами на макушке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Сплошь зеленые лягушки.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Вьется по забору в сад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зеленый виноград.</a:t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коленки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зеленке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соседской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Аленки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2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6"/>
          <a:stretch/>
        </p:blipFill>
        <p:spPr>
          <a:xfrm rot="15426902">
            <a:off x="3049591" y="1580057"/>
            <a:ext cx="6160996" cy="3962663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198884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effectLst/>
                <a:latin typeface="Times New Roman"/>
                <a:ea typeface="Calibri"/>
              </a:rPr>
              <a:t>Все 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>зеленое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вокруг:</a:t>
            </a:r>
            <a:br>
              <a:rPr lang="ru-RU" sz="2800" dirty="0" smtClean="0">
                <a:effectLst/>
                <a:latin typeface="Times New Roman"/>
                <a:ea typeface="Calibri"/>
              </a:rPr>
            </a:br>
            <a:r>
              <a:rPr lang="ru-RU" sz="2800" dirty="0" smtClean="0">
                <a:effectLst/>
                <a:latin typeface="Times New Roman"/>
                <a:ea typeface="Calibri"/>
              </a:rPr>
              <a:t>Вот растет зеленый лук,</a:t>
            </a:r>
            <a:r>
              <a:rPr lang="ru-RU" dirty="0" smtClean="0"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4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68499"/>
            <a:ext cx="7272808" cy="4904917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764704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/>
                <a:latin typeface="Times New Roman"/>
                <a:ea typeface="Calibri"/>
              </a:rPr>
              <a:t>Зеленеют огурцы -</a:t>
            </a:r>
            <a:br>
              <a:rPr lang="ru-RU" sz="2800" dirty="0" smtClean="0">
                <a:effectLst/>
                <a:latin typeface="Times New Roman"/>
                <a:ea typeface="Calibri"/>
              </a:rPr>
            </a:br>
            <a:r>
              <a:rPr lang="ru-RU" sz="2800" dirty="0" err="1" smtClean="0">
                <a:effectLst/>
                <a:latin typeface="Times New Roman"/>
                <a:ea typeface="Calibri"/>
              </a:rPr>
              <a:t>Длиношееи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бойцы.</a:t>
            </a:r>
            <a:br>
              <a:rPr lang="ru-RU" sz="2800" dirty="0" smtClean="0">
                <a:effectLst/>
                <a:latin typeface="Times New Roman"/>
                <a:ea typeface="Calibri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897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0511" cy="6885384"/>
          </a:xfrm>
        </p:spPr>
      </p:pic>
      <p:sp>
        <p:nvSpPr>
          <p:cNvPr id="5" name="Прямоугольник 4"/>
          <p:cNvSpPr/>
          <p:nvPr/>
        </p:nvSpPr>
        <p:spPr>
          <a:xfrm>
            <a:off x="4680520" y="6157173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Шелестят в зеленом клены</a:t>
            </a:r>
            <a:r>
              <a:rPr lang="ru-RU" dirty="0" smtClean="0"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8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1"/>
            <a:ext cx="11016613" cy="6885384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кузнечик весь зеленый.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Песенку поет нам вслух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взобравшись на лопух.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0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8173"/>
            <a:ext cx="9679577" cy="7453275"/>
          </a:xfrm>
        </p:spPr>
      </p:pic>
      <p:sp>
        <p:nvSpPr>
          <p:cNvPr id="5" name="Прямоугольник 4"/>
          <p:cNvSpPr/>
          <p:nvPr/>
        </p:nvSpPr>
        <p:spPr>
          <a:xfrm>
            <a:off x="4860032" y="116632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глазами на макушке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Сплошь зеленые лягушки</a:t>
            </a:r>
            <a:r>
              <a:rPr lang="ru-RU" dirty="0"/>
              <a:t>.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5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0070"/>
            <a:ext cx="10270604" cy="7702953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53678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Вьется по забору в сад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зеленый виноград.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5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5363276" cy="4268730"/>
          </a:xfrm>
        </p:spPr>
      </p:pic>
      <p:sp>
        <p:nvSpPr>
          <p:cNvPr id="5" name="Прямоугольник 4"/>
          <p:cNvSpPr/>
          <p:nvPr/>
        </p:nvSpPr>
        <p:spPr>
          <a:xfrm>
            <a:off x="2448272" y="648853"/>
            <a:ext cx="4572000" cy="10519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И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коленки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все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в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зеленке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у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соседской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у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Аленки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794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25247"/>
            <a:ext cx="7838412" cy="574816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Дальше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продолжа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ем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сами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!</a:t>
            </a:r>
            <a:endParaRPr lang="en-US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2975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56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Дальше продолжаем сами!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Unknown User</dc:creator>
  <cp:lastModifiedBy>Unknown User</cp:lastModifiedBy>
  <cp:revision>4</cp:revision>
  <dcterms:created xsi:type="dcterms:W3CDTF">2016-01-24T18:36:38Z</dcterms:created>
  <dcterms:modified xsi:type="dcterms:W3CDTF">2016-01-24T20:06:38Z</dcterms:modified>
</cp:coreProperties>
</file>