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2" r:id="rId4"/>
    <p:sldId id="261" r:id="rId5"/>
    <p:sldId id="259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r>
              <a:rPr lang="ru-RU" sz="5400" b="1" i="1" dirty="0" smtClean="0"/>
              <a:t>Подвижная игра  как средство развития речи.</a:t>
            </a:r>
            <a:endParaRPr lang="ru-RU" sz="54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4478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600" b="1" i="1" dirty="0" smtClean="0"/>
              <a:t>Особенность</a:t>
            </a:r>
            <a:r>
              <a:rPr lang="en-US" sz="3600" b="1" i="1" dirty="0" smtClean="0"/>
              <a:t> </a:t>
            </a:r>
            <a:r>
              <a:rPr lang="ru-RU" sz="3600" b="1" i="1" dirty="0" smtClean="0"/>
              <a:t>подвижных игр с дидактической направленностью -  это наличие нескольких целей: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400" dirty="0" smtClean="0"/>
              <a:t>. 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286000"/>
            <a:ext cx="8153400" cy="4191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 -развивать активные двигательные действия </a:t>
            </a:r>
            <a:r>
              <a:rPr lang="ru-RU" dirty="0" smtClean="0"/>
              <a:t>(добежать, бросить в цель, перепрыгнуть…) </a:t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b="1" dirty="0" smtClean="0"/>
              <a:t>решать задачи познавательного характера </a:t>
            </a:r>
            <a:r>
              <a:rPr lang="ru-RU" dirty="0" smtClean="0"/>
              <a:t>(развитие речи, закрепление знаний по математике, окружающей действительности, т. д.) </a:t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b="1" dirty="0" smtClean="0"/>
              <a:t>закрепление правильного звукопроизношения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dirty="0" smtClean="0"/>
              <a:t>Подвижные игры, используемые в работе с детьми, можно разделить на три условные категории: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— способствующие развитию фонематического восприятия;</a:t>
            </a:r>
            <a:br>
              <a:rPr lang="ru-RU" sz="4000" dirty="0" smtClean="0"/>
            </a:br>
            <a:r>
              <a:rPr lang="ru-RU" sz="4000" dirty="0" smtClean="0"/>
              <a:t> — направленные на формирование лексико-грамматической стороны речи;</a:t>
            </a:r>
            <a:br>
              <a:rPr lang="ru-RU" sz="4000" dirty="0" smtClean="0"/>
            </a:br>
            <a:r>
              <a:rPr lang="ru-RU" sz="4000" dirty="0" smtClean="0"/>
              <a:t> — для активизации словарного запаса.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/>
              <a:t>Игры направленные на формирование </a:t>
            </a:r>
            <a:r>
              <a:rPr lang="ru-RU" sz="3600" b="1" i="1" dirty="0" err="1" smtClean="0"/>
              <a:t>лексико</a:t>
            </a:r>
            <a:r>
              <a:rPr lang="ru-RU" sz="3600" b="1" i="1" dirty="0" smtClean="0"/>
              <a:t>- грамматической стороны речи: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ru-RU" b="1" dirty="0" smtClean="0"/>
              <a:t>“Подними геометрическую фигуру»</a:t>
            </a:r>
            <a:endParaRPr lang="ru-RU" dirty="0" smtClean="0"/>
          </a:p>
          <a:p>
            <a:r>
              <a:rPr lang="ru-RU" b="1" dirty="0" smtClean="0"/>
              <a:t>«Успей подхватить»</a:t>
            </a:r>
          </a:p>
          <a:p>
            <a:r>
              <a:rPr lang="ru-RU" b="1" dirty="0" smtClean="0"/>
              <a:t>«Попади в цель»</a:t>
            </a:r>
          </a:p>
          <a:p>
            <a:r>
              <a:rPr lang="ru-RU" b="1" dirty="0" smtClean="0"/>
              <a:t>«Кто быстрее? »</a:t>
            </a:r>
            <a:r>
              <a:rPr lang="ru-RU" dirty="0" smtClean="0"/>
              <a:t> …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8903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Игры, способствующие развитию фонематического восприятия: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 «Волшебный колокольчик»</a:t>
            </a:r>
            <a:endParaRPr lang="ru-RU" dirty="0" smtClean="0"/>
          </a:p>
          <a:p>
            <a:r>
              <a:rPr lang="ru-RU" b="1" dirty="0" smtClean="0"/>
              <a:t>«Ушки на макушке»</a:t>
            </a:r>
            <a:endParaRPr lang="ru-RU" dirty="0" smtClean="0"/>
          </a:p>
          <a:p>
            <a:r>
              <a:rPr lang="ru-RU" b="1" dirty="0" smtClean="0"/>
              <a:t>«</a:t>
            </a:r>
            <a:r>
              <a:rPr lang="ru-RU" b="1" dirty="0" err="1" smtClean="0"/>
              <a:t>Ловишка</a:t>
            </a:r>
            <a:r>
              <a:rPr lang="ru-RU" b="1" dirty="0" smtClean="0"/>
              <a:t>»</a:t>
            </a:r>
            <a:endParaRPr lang="ru-RU" dirty="0" smtClean="0"/>
          </a:p>
          <a:p>
            <a:r>
              <a:rPr lang="ru-RU" b="1" dirty="0" smtClean="0"/>
              <a:t>«Прятки»</a:t>
            </a:r>
            <a:endParaRPr lang="ru-RU" dirty="0" smtClean="0"/>
          </a:p>
          <a:p>
            <a:r>
              <a:rPr lang="ru-RU" b="1" dirty="0" smtClean="0"/>
              <a:t>«Живая стрелка»</a:t>
            </a:r>
            <a:endParaRPr lang="ru-RU" dirty="0" smtClean="0"/>
          </a:p>
          <a:p>
            <a:r>
              <a:rPr lang="ru-RU" b="1" dirty="0" smtClean="0"/>
              <a:t>«Один, два, три»</a:t>
            </a:r>
            <a:endParaRPr lang="ru-RU" dirty="0" smtClean="0"/>
          </a:p>
          <a:p>
            <a:r>
              <a:rPr lang="ru-RU" b="1" dirty="0" smtClean="0"/>
              <a:t>«Найди свой домик»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Игры, направленные на активизацию словаря детей: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«Найди свою маму»</a:t>
            </a:r>
            <a:endParaRPr lang="ru-RU" dirty="0" smtClean="0"/>
          </a:p>
          <a:p>
            <a:r>
              <a:rPr lang="ru-RU" b="1" dirty="0" smtClean="0"/>
              <a:t>«Игра-эстафета «Накроем стол»</a:t>
            </a:r>
          </a:p>
          <a:p>
            <a:r>
              <a:rPr lang="ru-RU" b="1" dirty="0" smtClean="0"/>
              <a:t>«Во саду ли, в огороде»</a:t>
            </a:r>
          </a:p>
          <a:p>
            <a:r>
              <a:rPr lang="ru-RU" b="1" dirty="0" smtClean="0"/>
              <a:t> «На кормушке»</a:t>
            </a:r>
            <a:endParaRPr lang="ru-RU" dirty="0" smtClean="0"/>
          </a:p>
          <a:p>
            <a:r>
              <a:rPr lang="ru-RU" b="1" dirty="0" smtClean="0"/>
              <a:t>«Зимующие птицы</a:t>
            </a:r>
            <a:r>
              <a:rPr lang="ru-RU" dirty="0" smtClean="0"/>
              <a:t>!» </a:t>
            </a:r>
          </a:p>
          <a:p>
            <a:r>
              <a:rPr lang="ru-RU" b="1" dirty="0" smtClean="0"/>
              <a:t>“Вершки-корешки”</a:t>
            </a:r>
            <a:endParaRPr lang="ru-RU" dirty="0" smtClean="0"/>
          </a:p>
          <a:p>
            <a:r>
              <a:rPr lang="ru-RU" b="1" dirty="0" smtClean="0"/>
              <a:t>“Новоселье”…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148</Words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Подвижная игра  как средство развития речи.</vt:lpstr>
      <vt:lpstr> Особенность подвижных игр с дидактической направленностью -  это наличие нескольких целей: .  </vt:lpstr>
      <vt:lpstr>Подвижные игры, используемые в работе с детьми, можно разделить на три условные категории:  — способствующие развитию фонематического восприятия;  — направленные на формирование лексико-грамматической стороны речи;  — для активизации словарного запаса. </vt:lpstr>
      <vt:lpstr>Игры направленные на формирование лексико- грамматической стороны речи:</vt:lpstr>
      <vt:lpstr>Игры, способствующие развитию фонематического восприятия: </vt:lpstr>
      <vt:lpstr>Игры, направленные на активизацию словаря детей: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Особенность таких игр, это наличие нескольких целей:  -развивать активные двигательные действия (добежать, бросить в цель, перепрыгнуть, т. д.)   -решить задачи познавательного характера (развитие речи, закрепление знаний по математике, окружающей действительности, т. д.)   закрепление правильного звукопроизношения.  </dc:title>
  <cp:lastModifiedBy>Admin</cp:lastModifiedBy>
  <cp:revision>12</cp:revision>
  <dcterms:modified xsi:type="dcterms:W3CDTF">2014-02-13T16:29:57Z</dcterms:modified>
</cp:coreProperties>
</file>