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772400" cy="3227401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Твое первое знакомство со звездами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rivate\ppt\Sat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68" y="5986466"/>
            <a:ext cx="2881306" cy="87153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- гиганты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/>
        </p:nvPicPr>
        <p:blipFill>
          <a:blip r:embed="rId2"/>
          <a:srcRect r="1280"/>
          <a:stretch>
            <a:fillRect/>
          </a:stretch>
        </p:blipFill>
        <p:spPr bwMode="auto">
          <a:xfrm>
            <a:off x="1928794" y="1357298"/>
            <a:ext cx="54292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592933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2860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- гиганты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E:\private\ppt\NEPT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86116" y="5572140"/>
            <a:ext cx="2666992" cy="10144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28572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- гиганты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57620" y="564357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Плутон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-ПК\Desktop\картинки инне\Земной щ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9"/>
            <a:ext cx="6643734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585789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private\ppt\604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488" y="5629276"/>
            <a:ext cx="3595686" cy="122872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E:\private\ppt\EARTHON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40" y="6000744"/>
            <a:ext cx="3452810" cy="85725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 ЛУНЕ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private\ppt\ST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071670" y="4914896"/>
            <a:ext cx="5310198" cy="19431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ЗВЕЗДЫ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private\ppt\s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36" y="5429240"/>
            <a:ext cx="4595818" cy="142876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ISTRATOR-ПК\Desktop\картинки инне\8_e17e3d31a4a3f377c0970c8363e1829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земной группы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14744" y="607220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rivate\ppt\VE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786182" y="5986466"/>
            <a:ext cx="2166926" cy="87153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80" y="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земной группы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земной группы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private\ppt\M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14338"/>
            <a:ext cx="9753600" cy="73152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428992" y="5557838"/>
            <a:ext cx="1881174" cy="13001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земной группы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:\private\ppt\JUPI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71802" y="6272218"/>
            <a:ext cx="3167058" cy="5857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- гиганты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43</Words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Твое первое знакомство со звездами</vt:lpstr>
      <vt:lpstr>ЗВЕЗДЫ</vt:lpstr>
      <vt:lpstr>СОЛНЦЕ</vt:lpstr>
      <vt:lpstr>Слайд 4</vt:lpstr>
      <vt:lpstr>Планеты земной группы</vt:lpstr>
      <vt:lpstr>ВЕНЕРА</vt:lpstr>
      <vt:lpstr>Планеты земной группы</vt:lpstr>
      <vt:lpstr>МАРС</vt:lpstr>
      <vt:lpstr>ЮПИТЕР</vt:lpstr>
      <vt:lpstr>САТУРН</vt:lpstr>
      <vt:lpstr>Слайд 11</vt:lpstr>
      <vt:lpstr>НЕПТУН</vt:lpstr>
      <vt:lpstr>Слайд 13</vt:lpstr>
      <vt:lpstr>Слайд 14</vt:lpstr>
      <vt:lpstr>ЛУНА</vt:lpstr>
      <vt:lpstr>НА ЛУНЕ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Твое первое знакомство со звездами</dc:title>
  <dc:creator>ADMINISTRATOR-ПК</dc:creator>
  <cp:lastModifiedBy>Inna</cp:lastModifiedBy>
  <cp:revision>11</cp:revision>
  <dcterms:created xsi:type="dcterms:W3CDTF">2011-03-08T06:34:05Z</dcterms:created>
  <dcterms:modified xsi:type="dcterms:W3CDTF">2016-03-07T16:25:37Z</dcterms:modified>
</cp:coreProperties>
</file>