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0E6B-CD27-4CB5-BCED-4571AEFB9385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2FE-B5FE-41CD-B2DA-C01E93BE7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0E6B-CD27-4CB5-BCED-4571AEFB9385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2FE-B5FE-41CD-B2DA-C01E93BE7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0E6B-CD27-4CB5-BCED-4571AEFB9385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2FE-B5FE-41CD-B2DA-C01E93BE7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0E6B-CD27-4CB5-BCED-4571AEFB9385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2FE-B5FE-41CD-B2DA-C01E93BE7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0E6B-CD27-4CB5-BCED-4571AEFB9385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2FE-B5FE-41CD-B2DA-C01E93BE7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0E6B-CD27-4CB5-BCED-4571AEFB9385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2FE-B5FE-41CD-B2DA-C01E93BE7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0E6B-CD27-4CB5-BCED-4571AEFB9385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2FE-B5FE-41CD-B2DA-C01E93BE7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0E6B-CD27-4CB5-BCED-4571AEFB9385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2FE-B5FE-41CD-B2DA-C01E93BE7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0E6B-CD27-4CB5-BCED-4571AEFB9385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2FE-B5FE-41CD-B2DA-C01E93BE7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0E6B-CD27-4CB5-BCED-4571AEFB9385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2FE-B5FE-41CD-B2DA-C01E93BE7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0E6B-CD27-4CB5-BCED-4571AEFB9385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52FE-B5FE-41CD-B2DA-C01E93BE7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80E6B-CD27-4CB5-BCED-4571AEFB9385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A52FE-B5FE-41CD-B2DA-C01E93BE7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росеть\Desktop\к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285992"/>
            <a:ext cx="4286280" cy="24824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0"/>
            <a:ext cx="821537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8A3E"/>
                </a:solidFill>
                <a:latin typeface="Times New Roman" pitchFamily="16" charset="0"/>
                <a:cs typeface="Times New Roman" pitchFamily="16" charset="0"/>
              </a:rPr>
              <a:t>Муниципальное бюджетное дошкольное образовательное учреждение«детский сад №53» г.Арзамас</a:t>
            </a: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cs typeface="Times New Roman" pitchFamily="16" charset="0"/>
              </a:rPr>
            </a:br>
            <a:endParaRPr lang="ru-RU" sz="6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cs typeface="Times New Roman" pitchFamily="16" charset="0"/>
            </a:endParaRPr>
          </a:p>
          <a:p>
            <a:pPr algn="ctr"/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5000636"/>
            <a:ext cx="742955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Составила: воспитатель  </a:t>
            </a:r>
          </a:p>
          <a:p>
            <a:pPr algn="r"/>
            <a:r>
              <a:rPr lang="ru-RU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высшей категории</a:t>
            </a:r>
          </a:p>
          <a:p>
            <a:pPr algn="r"/>
            <a:r>
              <a:rPr lang="ru-RU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Трушина Н.В.</a:t>
            </a:r>
          </a:p>
          <a:p>
            <a:pPr algn="ctr"/>
            <a:r>
              <a:rPr lang="ru-RU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.Арзамас 2016г.</a:t>
            </a:r>
            <a:endParaRPr lang="ru-RU" sz="2800" dirty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росеть\Desktop\к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905773" cy="592933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вросеть\Desktop\к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43900" cy="61079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вросеть\Desktop\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7429520" cy="55721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325182" cy="624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21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евросеть</dc:creator>
  <cp:lastModifiedBy>евросеть</cp:lastModifiedBy>
  <cp:revision>4</cp:revision>
  <dcterms:created xsi:type="dcterms:W3CDTF">2016-03-08T09:01:25Z</dcterms:created>
  <dcterms:modified xsi:type="dcterms:W3CDTF">2016-03-08T10:55:19Z</dcterms:modified>
</cp:coreProperties>
</file>