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272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795" y="0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Ctr="0" compatLnSpc="0"/>
          <a:lstStyle/>
          <a:p>
            <a:pPr algn="r"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hangingPunct="0">
              <a:defRPr sz="1400"/>
            </a:pPr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795" y="8686952"/>
            <a:ext cx="2976173" cy="456900"/>
          </a:xfrm>
          <a:prstGeom prst="rect">
            <a:avLst/>
          </a:prstGeom>
          <a:noFill/>
          <a:ln>
            <a:noFill/>
          </a:ln>
        </p:spPr>
        <p:txBody>
          <a:bodyPr vert="horz" wrap="none" lIns="78903" tIns="39452" rIns="78903" bIns="39452" anchor="b" anchorCtr="0" compatLnSpc="0"/>
          <a:lstStyle/>
          <a:p>
            <a:pPr algn="r" hangingPunct="0">
              <a:defRPr sz="1400"/>
            </a:pPr>
            <a:fld id="{E18159CA-621F-449A-9E38-BA5D5190A818}" type="slidenum">
              <a:t>‹#›</a:t>
            </a:fld>
            <a:endParaRPr lang="ru-RU" sz="1200"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76948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4" name="Верхний колонтитул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Дата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ижний колонтитул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7" name="Номер слайда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/>
          <a:lstStyle>
            <a:lvl1pPr lvl="0" algn="r" rtl="0" hangingPunct="0">
              <a:buNone/>
              <a:tabLst/>
              <a:defRPr lang="ru-RU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8CF187A8-7779-4297-A6CB-A6D16615358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39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/>
            <a:fld id="{D3682295-A347-4C5F-A9C0-1F77E199FFC2}" type="slidenum">
              <a:t>10</a:t>
            </a:fld>
            <a:endParaRPr lang="ru-RU">
              <a:solidFill>
                <a:srgbClr val="000000"/>
              </a:solidFill>
              <a:latin typeface="Arial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 txBox="1">
            <a:spLocks noGrp="1"/>
          </p:cNvSpPr>
          <p:nvPr>
            <p:ph type="sldNum" sz="quarter" idx="8"/>
          </p:nvPr>
        </p:nvSpPr>
        <p:spPr>
          <a:xfrm>
            <a:off x="3884759" y="8685360"/>
            <a:ext cx="2971440" cy="456839"/>
          </a:xfrm>
        </p:spPr>
        <p:txBody>
          <a:bodyPr wrap="square" lIns="90000" tIns="45000" rIns="90000" bIns="45000" anchor="t"/>
          <a:lstStyle/>
          <a:p>
            <a:pPr lvl="0" algn="l"/>
            <a:fld id="{EA5A3160-A791-44ED-94EB-BEAFD75D35AD}" type="slidenum">
              <a:t>2</a:t>
            </a:fld>
            <a:endParaRPr lang="ru-RU">
              <a:solidFill>
                <a:srgbClr val="000000"/>
              </a:solidFill>
              <a:latin typeface="Arial" pitchFamily="18"/>
              <a:ea typeface="+mn-ea" pitchFamily="2"/>
              <a:cs typeface="+mn-cs" pitchFamily="2"/>
            </a:endParaRPr>
          </a:p>
        </p:txBody>
      </p:sp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wrap="square" lIns="90000" tIns="45000" rIns="90000" bIns="45000" anchor="t"/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A1CBD19-65B7-433B-B24D-B95EC5064F6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43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C2C275-B97B-41BE-8DA7-A1AA6348747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51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311900" y="1027113"/>
            <a:ext cx="1755775" cy="4805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42988" y="1027113"/>
            <a:ext cx="5116512" cy="4805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4D98E8-4038-4680-82FE-9B06B2FD072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9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BE10FF-0C35-49DD-82E2-3EB2ED13B467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42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49775D1-052E-4711-AA58-1B93B4E385B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92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93DF27-16D9-4A76-A842-47BE532A2F6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27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FF6E5BD-4001-4DC5-B2C0-83B880E6D47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92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7AAA848-0291-4423-94F0-4E4933CE59F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E919AD-40F6-41C1-8C60-B3478D3F2A6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D16C79-69E4-4977-B0FC-FD97E6830E4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9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5A1249-2EDD-4226-B7E8-402EE2700E9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53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E620AE-8D71-4766-B2C4-586416A934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341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E6031B-9079-4C62-9E2E-C0B52208815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94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28E0353-4EC0-47D1-BB26-EEA06F0207D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9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779A2B-3B5E-47E8-85C2-C2D5AB5D09AF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813B658-F875-437D-9D55-B23CEC0D8B6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4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A36977-7D43-43FD-AA77-34EA8470CD7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4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2988" y="2324100"/>
            <a:ext cx="3311525" cy="350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06913" y="2324100"/>
            <a:ext cx="3313112" cy="3508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3123C28-5816-435E-84D9-8E550B565BF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36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A04A26-4434-4498-B778-035972AF71DF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82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BABDCE0-8BAE-4BB2-B31B-12F54131C42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3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D10E21-3C54-4B19-8B7F-B6263CECF36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65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97784E4-BE85-45BE-8BE3-0EE2FA13800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1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E6AEC98-CBC9-4672-BC19-C91A14E87599}" type="datetime1">
              <a:rPr lang="ru-RU" smtClean="0"/>
              <a:pPr lvl="0"/>
              <a:t>08.03.2016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CBD36A7-A943-48CF-8F25-24B963F191E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-304706" y="0"/>
            <a:ext cx="9932165" cy="6857640"/>
            <a:chOff x="-304706" y="0"/>
            <a:chExt cx="9932165" cy="6857640"/>
          </a:xfrm>
        </p:grpSpPr>
        <p:grpSp>
          <p:nvGrpSpPr>
            <p:cNvPr id="3" name="Group 44"/>
            <p:cNvGrpSpPr/>
            <p:nvPr/>
          </p:nvGrpSpPr>
          <p:grpSpPr>
            <a:xfrm>
              <a:off x="77760" y="0"/>
              <a:ext cx="9143640" cy="6857640"/>
              <a:chOff x="77760" y="0"/>
              <a:chExt cx="9143640" cy="685764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77760" y="0"/>
                <a:ext cx="2514239" cy="6857640"/>
                <a:chOff x="77760" y="0"/>
                <a:chExt cx="2514239" cy="6857640"/>
              </a:xfrm>
            </p:grpSpPr>
            <p:sp>
              <p:nvSpPr>
                <p:cNvPr id="5" name="Rectangle 112"/>
                <p:cNvSpPr/>
                <p:nvPr/>
              </p:nvSpPr>
              <p:spPr>
                <a:xfrm>
                  <a:off x="992159" y="0"/>
                  <a:ext cx="1599840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77760" y="0"/>
                  <a:ext cx="45683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306360" y="0"/>
                  <a:ext cx="76175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500400" y="0"/>
                <a:ext cx="2514240" cy="6857640"/>
                <a:chOff x="500400" y="0"/>
                <a:chExt cx="2514240" cy="6857640"/>
              </a:xfrm>
            </p:grpSpPr>
            <p:sp>
              <p:nvSpPr>
                <p:cNvPr id="9" name="Rectangle 109"/>
                <p:cNvSpPr/>
                <p:nvPr/>
              </p:nvSpPr>
              <p:spPr>
                <a:xfrm>
                  <a:off x="1414800" y="0"/>
                  <a:ext cx="1599840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" name="Rectangle 110"/>
                <p:cNvSpPr/>
                <p:nvPr/>
              </p:nvSpPr>
              <p:spPr>
                <a:xfrm>
                  <a:off x="500400" y="0"/>
                  <a:ext cx="45683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" name="Rectangle 111"/>
                <p:cNvSpPr/>
                <p:nvPr/>
              </p:nvSpPr>
              <p:spPr>
                <a:xfrm>
                  <a:off x="729000" y="0"/>
                  <a:ext cx="76175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707160" y="0"/>
                <a:ext cx="2514240" cy="6857640"/>
                <a:chOff x="6707160" y="0"/>
                <a:chExt cx="2514240" cy="6857640"/>
              </a:xfrm>
            </p:grpSpPr>
            <p:sp>
              <p:nvSpPr>
                <p:cNvPr id="13" name="Rectangle 106"/>
                <p:cNvSpPr/>
                <p:nvPr/>
              </p:nvSpPr>
              <p:spPr>
                <a:xfrm>
                  <a:off x="7621560" y="0"/>
                  <a:ext cx="1599840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4" name="Rectangle 107"/>
                <p:cNvSpPr/>
                <p:nvPr/>
              </p:nvSpPr>
              <p:spPr>
                <a:xfrm>
                  <a:off x="6707160" y="0"/>
                  <a:ext cx="45683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5" name="Rectangle 108"/>
                <p:cNvSpPr/>
                <p:nvPr/>
              </p:nvSpPr>
              <p:spPr>
                <a:xfrm>
                  <a:off x="6935759" y="0"/>
                  <a:ext cx="76175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sp>
            <p:nvSpPr>
              <p:cNvPr id="16" name="Rectangle 103"/>
              <p:cNvSpPr/>
              <p:nvPr/>
            </p:nvSpPr>
            <p:spPr>
              <a:xfrm>
                <a:off x="3887640" y="0"/>
                <a:ext cx="2819160" cy="68576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7" name="Rectangle 104"/>
              <p:cNvSpPr/>
              <p:nvPr/>
            </p:nvSpPr>
            <p:spPr>
              <a:xfrm>
                <a:off x="2973240" y="0"/>
                <a:ext cx="456839" cy="68576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8" name="Rectangle 105"/>
              <p:cNvSpPr/>
              <p:nvPr/>
            </p:nvSpPr>
            <p:spPr>
              <a:xfrm>
                <a:off x="3201840" y="0"/>
                <a:ext cx="761759" cy="68576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  <p:sp>
          <p:nvSpPr>
            <p:cNvPr id="19" name="Freeform 43"/>
            <p:cNvSpPr/>
            <p:nvPr/>
          </p:nvSpPr>
          <p:spPr>
            <a:xfrm>
              <a:off x="65880" y="5034960"/>
              <a:ext cx="9143640" cy="1175400"/>
            </a:xfrm>
            <a:custGeom>
              <a:avLst/>
              <a:gdLst>
                <a:gd name="f0" fmla="val 0"/>
                <a:gd name="f1" fmla="val 9144000"/>
                <a:gd name="f2" fmla="val 1175655"/>
                <a:gd name="f3" fmla="val 1116279"/>
                <a:gd name="f4" fmla="val 493815"/>
                <a:gd name="f5" fmla="val 1145967"/>
                <a:gd name="f6" fmla="val 987631"/>
                <a:gd name="f7" fmla="val 1674420"/>
                <a:gd name="f8" fmla="val 1163780"/>
                <a:gd name="f9" fmla="val 2361209"/>
                <a:gd name="f10" fmla="val 1151905"/>
                <a:gd name="f11" fmla="val 3204358"/>
                <a:gd name="f12" fmla="val 1138050"/>
                <a:gd name="f13" fmla="val 4120737"/>
                <a:gd name="f14" fmla="val 1045027"/>
                <a:gd name="f15" fmla="val 5037116"/>
                <a:gd name="f16" fmla="val 952004"/>
                <a:gd name="f17" fmla="val 6335486"/>
                <a:gd name="f18" fmla="val 779811"/>
                <a:gd name="f19" fmla="val 7172696"/>
                <a:gd name="f20" fmla="val 605640"/>
                <a:gd name="f21" fmla="val 8009907"/>
                <a:gd name="f22" fmla="val 431469"/>
                <a:gd name="f23" fmla="val 8866910"/>
                <a:gd name="f24" fmla="val 15437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44000" h="1175655">
                  <a:moveTo>
                    <a:pt x="f0" y="f3"/>
                  </a:moveTo>
                  <a:cubicBezTo>
                    <a:pt x="f4" y="f5"/>
                    <a:pt x="f6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1" y="f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Freeform 44"/>
            <p:cNvSpPr/>
            <p:nvPr/>
          </p:nvSpPr>
          <p:spPr>
            <a:xfrm>
              <a:off x="65880" y="3467520"/>
              <a:ext cx="9143640" cy="890280"/>
            </a:xfrm>
            <a:custGeom>
              <a:avLst/>
              <a:gdLst>
                <a:gd name="f0" fmla="val 0"/>
                <a:gd name="f1" fmla="val 9144000"/>
                <a:gd name="f2" fmla="val 890650"/>
                <a:gd name="f3" fmla="val 263236"/>
                <a:gd name="f4" fmla="val 751114"/>
                <a:gd name="f5" fmla="val 526472"/>
                <a:gd name="f6" fmla="val 611579"/>
                <a:gd name="f7" fmla="val 1045028"/>
                <a:gd name="f8" fmla="val 475013"/>
                <a:gd name="f9" fmla="val 1563584"/>
                <a:gd name="f10" fmla="val 338447"/>
                <a:gd name="f11" fmla="val 2299855"/>
                <a:gd name="f12" fmla="val 138545"/>
                <a:gd name="f13" fmla="val 3111335"/>
                <a:gd name="f14" fmla="val 71252"/>
                <a:gd name="f15" fmla="val 3922815"/>
                <a:gd name="f16" fmla="val 3959"/>
                <a:gd name="f17" fmla="val 4908467"/>
                <a:gd name="f18" fmla="val 5913911"/>
                <a:gd name="f19" fmla="val 6919355"/>
                <a:gd name="f20" fmla="val 142504"/>
                <a:gd name="f21" fmla="val 8595756"/>
                <a:gd name="f22" fmla="val 427512"/>
                <a:gd name="f23" fmla="val 49876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44000" h="890650">
                  <a:moveTo>
                    <a:pt x="f0" y="f2"/>
                  </a:moveTo>
                  <a:cubicBezTo>
                    <a:pt x="f3" y="f4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0"/>
                    <a:pt x="f18" y="f14"/>
                  </a:cubicBezTo>
                  <a:cubicBezTo>
                    <a:pt x="f19" y="f20"/>
                    <a:pt x="f21" y="f22"/>
                    <a:pt x="f1" y="f2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Freeform 45"/>
            <p:cNvSpPr/>
            <p:nvPr/>
          </p:nvSpPr>
          <p:spPr>
            <a:xfrm>
              <a:off x="54000" y="5640840"/>
              <a:ext cx="3004200" cy="1211040"/>
            </a:xfrm>
            <a:custGeom>
              <a:avLst/>
              <a:gdLst>
                <a:gd name="f0" fmla="val 0"/>
                <a:gd name="f1" fmla="val 3004457"/>
                <a:gd name="f2" fmla="val 1211283"/>
                <a:gd name="f3" fmla="val 1103415"/>
                <a:gd name="f4" fmla="val 501732"/>
                <a:gd name="f5" fmla="val 2206831"/>
                <a:gd name="f6" fmla="val 100346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4457" h="1211283">
                  <a:moveTo>
                    <a:pt x="f0" y="f0"/>
                  </a:moveTo>
                  <a:cubicBezTo>
                    <a:pt x="f3" y="f4"/>
                    <a:pt x="f5" y="f6"/>
                    <a:pt x="f1" y="f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Freeform 46"/>
            <p:cNvSpPr/>
            <p:nvPr/>
          </p:nvSpPr>
          <p:spPr>
            <a:xfrm>
              <a:off x="65880" y="5284440"/>
              <a:ext cx="9143640" cy="1478160"/>
            </a:xfrm>
            <a:custGeom>
              <a:avLst/>
              <a:gdLst>
                <a:gd name="f0" fmla="val 0"/>
                <a:gd name="f1" fmla="val 9144000"/>
                <a:gd name="f2" fmla="val 1478478"/>
                <a:gd name="f3" fmla="val 285997"/>
                <a:gd name="f4" fmla="val 99951"/>
                <a:gd name="f5" fmla="val 571995"/>
                <a:gd name="f6" fmla="val 199902"/>
                <a:gd name="f7" fmla="val 1104405"/>
                <a:gd name="f8" fmla="val 344385"/>
                <a:gd name="f9" fmla="val 1636815"/>
                <a:gd name="f10" fmla="val 488868"/>
                <a:gd name="f11" fmla="val 2432462"/>
                <a:gd name="f12" fmla="val 710541"/>
                <a:gd name="f13" fmla="val 3194462"/>
                <a:gd name="f14" fmla="val 866899"/>
                <a:gd name="f15" fmla="val 3956462"/>
                <a:gd name="f16" fmla="val 1023258"/>
                <a:gd name="f17" fmla="val 4920343"/>
                <a:gd name="f18" fmla="val 1185554"/>
                <a:gd name="f19" fmla="val 5676405"/>
                <a:gd name="f20" fmla="val 1282536"/>
                <a:gd name="f21" fmla="val 6432467"/>
                <a:gd name="f22" fmla="val 1379518"/>
                <a:gd name="f23" fmla="val 7247906"/>
                <a:gd name="f24" fmla="val 1419102"/>
                <a:gd name="f25" fmla="val 7730836"/>
                <a:gd name="f26" fmla="val 1448790"/>
                <a:gd name="f27" fmla="val 8213766"/>
                <a:gd name="f28" fmla="val 8338457"/>
                <a:gd name="f29" fmla="val 1464623"/>
                <a:gd name="f30" fmla="val 8573984"/>
                <a:gd name="f31" fmla="val 1460665"/>
                <a:gd name="f32" fmla="val 8809511"/>
                <a:gd name="f33" fmla="val 1456707"/>
                <a:gd name="f34" fmla="val 8976755"/>
                <a:gd name="f35" fmla="val 1440873"/>
                <a:gd name="f36" fmla="val 142503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44000" h="1478478">
                  <a:moveTo>
                    <a:pt x="f0" y="f0"/>
                  </a:moveTo>
                  <a:cubicBezTo>
                    <a:pt x="f3" y="f4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"/>
                    <a:pt x="f28" y="f29"/>
                    <a:pt x="f30" y="f31"/>
                  </a:cubicBezTo>
                  <a:cubicBezTo>
                    <a:pt x="f32" y="f33"/>
                    <a:pt x="f34" y="f35"/>
                    <a:pt x="f1" y="f36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Freeform 48"/>
            <p:cNvSpPr/>
            <p:nvPr/>
          </p:nvSpPr>
          <p:spPr>
            <a:xfrm>
              <a:off x="2215080" y="5132160"/>
              <a:ext cx="6982200" cy="1719720"/>
            </a:xfrm>
            <a:custGeom>
              <a:avLst/>
              <a:gdLst>
                <a:gd name="f0" fmla="val 0"/>
                <a:gd name="f1" fmla="val 6982691"/>
                <a:gd name="f2" fmla="val 1719942"/>
                <a:gd name="f3" fmla="val 162296"/>
                <a:gd name="f4" fmla="val 1536864"/>
                <a:gd name="f5" fmla="val 324592"/>
                <a:gd name="f6" fmla="val 1353787"/>
                <a:gd name="f7" fmla="val 546265"/>
                <a:gd name="f8" fmla="val 1185553"/>
                <a:gd name="f9" fmla="val 767938"/>
                <a:gd name="f10" fmla="val 1017319"/>
                <a:gd name="f11" fmla="val 1074718"/>
                <a:gd name="f12" fmla="val 835231"/>
                <a:gd name="f13" fmla="val 1330037"/>
                <a:gd name="f14" fmla="val 710540"/>
                <a:gd name="f15" fmla="val 1585356"/>
                <a:gd name="f16" fmla="val 585849"/>
                <a:gd name="f17" fmla="val 1741715"/>
                <a:gd name="f18" fmla="val 530430"/>
                <a:gd name="f19" fmla="val 2078182"/>
                <a:gd name="f20" fmla="val 437407"/>
                <a:gd name="f21" fmla="val 2414649"/>
                <a:gd name="f22" fmla="val 344384"/>
                <a:gd name="f23" fmla="val 3028208"/>
                <a:gd name="f24" fmla="val 213755"/>
                <a:gd name="f25" fmla="val 3348842"/>
                <a:gd name="f26" fmla="val 152399"/>
                <a:gd name="f27" fmla="val 3669476"/>
                <a:gd name="f28" fmla="val 91043"/>
                <a:gd name="f29" fmla="val 3718957"/>
                <a:gd name="f30" fmla="val 93022"/>
                <a:gd name="f31" fmla="val 4001985"/>
                <a:gd name="f32" fmla="val 69272"/>
                <a:gd name="f33" fmla="val 4285013"/>
                <a:gd name="f34" fmla="val 45522"/>
                <a:gd name="f35" fmla="val 4732317"/>
                <a:gd name="f36" fmla="val 19792"/>
                <a:gd name="f37" fmla="val 5047013"/>
                <a:gd name="f38" fmla="val 9896"/>
                <a:gd name="f39" fmla="val 5361709"/>
                <a:gd name="f40" fmla="val 5890161"/>
                <a:gd name="f41" fmla="val 6495803"/>
                <a:gd name="f42" fmla="val 6664037"/>
                <a:gd name="f43" fmla="val 13854"/>
                <a:gd name="f44" fmla="val 6818416"/>
                <a:gd name="f45" fmla="val 27708"/>
                <a:gd name="f46" fmla="val 6899564"/>
                <a:gd name="f47" fmla="val 33646"/>
                <a:gd name="f48" fmla="val 6980712"/>
                <a:gd name="f49" fmla="val 39584"/>
                <a:gd name="f50" fmla="val 6953003"/>
                <a:gd name="f51" fmla="val 3760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982691" h="1719942">
                  <a:moveTo>
                    <a:pt x="f0" y="f2"/>
                  </a:moveTo>
                  <a:cubicBezTo>
                    <a:pt x="f3" y="f4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0"/>
                    <a:pt x="f40" y="f38"/>
                    <a:pt x="f40" y="f38"/>
                  </a:cubicBezTo>
                  <a:lnTo>
                    <a:pt x="f41" y="f38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1" y="f3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Hexagon 49"/>
            <p:cNvSpPr/>
            <p:nvPr/>
          </p:nvSpPr>
          <p:spPr>
            <a:xfrm rot="1800000">
              <a:off x="3073809" y="285930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Hexagon 50"/>
            <p:cNvSpPr/>
            <p:nvPr/>
          </p:nvSpPr>
          <p:spPr>
            <a:xfrm rot="1800000">
              <a:off x="3797769" y="4126144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Hexagon 51"/>
            <p:cNvSpPr/>
            <p:nvPr/>
          </p:nvSpPr>
          <p:spPr>
            <a:xfrm rot="1800000">
              <a:off x="3807489" y="15924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Hexagon 52"/>
            <p:cNvSpPr/>
            <p:nvPr/>
          </p:nvSpPr>
          <p:spPr>
            <a:xfrm rot="1800000">
              <a:off x="3054728" y="32562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Hexagon 53"/>
            <p:cNvSpPr/>
            <p:nvPr/>
          </p:nvSpPr>
          <p:spPr>
            <a:xfrm rot="1800000">
              <a:off x="4540809" y="53832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Freeform 54"/>
            <p:cNvSpPr/>
            <p:nvPr/>
          </p:nvSpPr>
          <p:spPr>
            <a:xfrm rot="1800000">
              <a:off x="-304706" y="4201385"/>
              <a:ext cx="1261080" cy="1387799"/>
            </a:xfrm>
            <a:custGeom>
              <a:avLst/>
              <a:gdLst>
                <a:gd name="f0" fmla="val 0"/>
                <a:gd name="f1" fmla="val 1261499"/>
                <a:gd name="f2" fmla="val 1388236"/>
                <a:gd name="f3" fmla="val 105098"/>
                <a:gd name="f4" fmla="val 56357"/>
                <a:gd name="f5" fmla="val 865241"/>
                <a:gd name="f6" fmla="val 694118"/>
                <a:gd name="f7" fmla="val 744578"/>
                <a:gd name="f8" fmla="val 138789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61499" h="1388236">
                  <a:moveTo>
                    <a:pt x="f0" y="f3"/>
                  </a:moveTo>
                  <a:lnTo>
                    <a:pt x="f4" y="f0"/>
                  </a:lnTo>
                  <a:lnTo>
                    <a:pt x="f5" y="f0"/>
                  </a:lnTo>
                  <a:lnTo>
                    <a:pt x="f1" y="f6"/>
                  </a:lnTo>
                  <a:lnTo>
                    <a:pt x="f5" y="f2"/>
                  </a:lnTo>
                  <a:lnTo>
                    <a:pt x="f7" y="f8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0" name="Hexagon 55"/>
            <p:cNvSpPr/>
            <p:nvPr/>
          </p:nvSpPr>
          <p:spPr>
            <a:xfrm rot="1800000">
              <a:off x="102009" y="540234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1" name="Hexagon 56"/>
            <p:cNvSpPr/>
            <p:nvPr/>
          </p:nvSpPr>
          <p:spPr>
            <a:xfrm rot="1800000">
              <a:off x="130809" y="284958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2" name="Hexagon 57"/>
            <p:cNvSpPr/>
            <p:nvPr/>
          </p:nvSpPr>
          <p:spPr>
            <a:xfrm rot="1800000">
              <a:off x="854409" y="4126144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3" name="Hexagon 58"/>
            <p:cNvSpPr/>
            <p:nvPr/>
          </p:nvSpPr>
          <p:spPr>
            <a:xfrm rot="1800000">
              <a:off x="1588089" y="541170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" name="Hexagon 59"/>
            <p:cNvSpPr/>
            <p:nvPr/>
          </p:nvSpPr>
          <p:spPr>
            <a:xfrm rot="1800000">
              <a:off x="1607169" y="285930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" name="Hexagon 94"/>
            <p:cNvSpPr/>
            <p:nvPr/>
          </p:nvSpPr>
          <p:spPr>
            <a:xfrm rot="1800000">
              <a:off x="873489" y="15636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6" name="Hexagon 95"/>
            <p:cNvSpPr/>
            <p:nvPr/>
          </p:nvSpPr>
          <p:spPr>
            <a:xfrm rot="1800000">
              <a:off x="6884049" y="41448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" name="Hexagon 96"/>
            <p:cNvSpPr/>
            <p:nvPr/>
          </p:nvSpPr>
          <p:spPr>
            <a:xfrm rot="1800000">
              <a:off x="7626729" y="542142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8" name="Hexagon 97"/>
            <p:cNvSpPr/>
            <p:nvPr/>
          </p:nvSpPr>
          <p:spPr>
            <a:xfrm rot="1800000">
              <a:off x="7626729" y="2868664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9" name="Freeform 98"/>
            <p:cNvSpPr/>
            <p:nvPr/>
          </p:nvSpPr>
          <p:spPr>
            <a:xfrm rot="1800000">
              <a:off x="8384379" y="4055405"/>
              <a:ext cx="1243080" cy="1387799"/>
            </a:xfrm>
            <a:custGeom>
              <a:avLst/>
              <a:gdLst>
                <a:gd name="f0" fmla="val 0"/>
                <a:gd name="f1" fmla="val 1243407"/>
                <a:gd name="f2" fmla="val 1388236"/>
                <a:gd name="f3" fmla="val 694118"/>
                <a:gd name="f4" fmla="val 396258"/>
                <a:gd name="f5" fmla="val 474029"/>
                <a:gd name="f6" fmla="val 4016"/>
                <a:gd name="f7" fmla="val 1325983"/>
                <a:gd name="f8" fmla="val 12051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3407" h="1388236">
                  <a:moveTo>
                    <a:pt x="f0" y="f3"/>
                  </a:moveTo>
                  <a:lnTo>
                    <a:pt x="f4" y="f0"/>
                  </a:lnTo>
                  <a:lnTo>
                    <a:pt x="f5" y="f6"/>
                  </a:lnTo>
                  <a:lnTo>
                    <a:pt x="f1" y="f7"/>
                  </a:lnTo>
                  <a:lnTo>
                    <a:pt x="f8" y="f2"/>
                  </a:lnTo>
                  <a:lnTo>
                    <a:pt x="f4" y="f2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0" name="Freeform 99"/>
            <p:cNvSpPr/>
            <p:nvPr/>
          </p:nvSpPr>
          <p:spPr>
            <a:xfrm rot="1800000">
              <a:off x="8384295" y="1511597"/>
              <a:ext cx="1241640" cy="1388520"/>
            </a:xfrm>
            <a:custGeom>
              <a:avLst/>
              <a:gdLst>
                <a:gd name="f0" fmla="val 0"/>
                <a:gd name="f1" fmla="val 1241871"/>
                <a:gd name="f2" fmla="val 1388822"/>
                <a:gd name="f3" fmla="val 694704"/>
                <a:gd name="f4" fmla="val 396258"/>
                <a:gd name="f5" fmla="val 586"/>
                <a:gd name="f6" fmla="val 482002"/>
                <a:gd name="f7" fmla="val 1323912"/>
                <a:gd name="f8" fmla="val 12051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1871" h="1388822">
                  <a:moveTo>
                    <a:pt x="f0" y="f3"/>
                  </a:moveTo>
                  <a:lnTo>
                    <a:pt x="f4" y="f5"/>
                  </a:lnTo>
                  <a:lnTo>
                    <a:pt x="f6" y="f0"/>
                  </a:lnTo>
                  <a:lnTo>
                    <a:pt x="f1" y="f7"/>
                  </a:lnTo>
                  <a:lnTo>
                    <a:pt x="f8" y="f2"/>
                  </a:lnTo>
                  <a:lnTo>
                    <a:pt x="f4" y="f2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41" name="Rectangle 65"/>
          <p:cNvSpPr/>
          <p:nvPr/>
        </p:nvSpPr>
        <p:spPr>
          <a:xfrm>
            <a:off x="457200" y="333360"/>
            <a:ext cx="8229240" cy="618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2" name="Rectangle 69"/>
          <p:cNvSpPr/>
          <p:nvPr/>
        </p:nvSpPr>
        <p:spPr>
          <a:xfrm>
            <a:off x="4561200" y="-21600"/>
            <a:ext cx="3678840" cy="698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5F5F5"/>
          </a:solidFill>
          <a:ln w="15840">
            <a:solidFill>
              <a:srgbClr val="74A51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3" name="Rectangle 70"/>
          <p:cNvSpPr/>
          <p:nvPr/>
        </p:nvSpPr>
        <p:spPr>
          <a:xfrm>
            <a:off x="4649040" y="-21600"/>
            <a:ext cx="3504959" cy="62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4" name="Title 1"/>
          <p:cNvSpPr txBox="1">
            <a:spLocks noGrp="1"/>
          </p:cNvSpPr>
          <p:nvPr>
            <p:ph type="title"/>
          </p:nvPr>
        </p:nvSpPr>
        <p:spPr>
          <a:xfrm>
            <a:off x="1043639" y="1027799"/>
            <a:ext cx="7024320" cy="11426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/>
            <a:r>
              <a:rPr lang="en-US"/>
              <a:t>Для правки текста заголовка щелкните мышьюОбразец заголовка</a:t>
            </a:r>
          </a:p>
        </p:txBody>
      </p:sp>
      <p:sp>
        <p:nvSpPr>
          <p:cNvPr id="4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043639" y="2323800"/>
            <a:ext cx="6777000" cy="3508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/>
              <a:t>Для правки структуры щелкните мышью</a:t>
            </a:r>
          </a:p>
          <a:p>
            <a:pPr lvl="1"/>
            <a:r>
              <a:rPr lang="ru-RU"/>
              <a:t>Второй уровень структуры</a:t>
            </a:r>
          </a:p>
          <a:p>
            <a:pPr lvl="2"/>
            <a:r>
              <a:rPr lang="ru-RU"/>
              <a:t>Третий уровень структуры</a:t>
            </a:r>
          </a:p>
          <a:p>
            <a:pPr lvl="3"/>
            <a:r>
              <a:rPr lang="ru-RU"/>
              <a:t>Четвёртый уровень структуры</a:t>
            </a:r>
          </a:p>
          <a:p>
            <a:pPr lvl="4"/>
            <a:r>
              <a:rPr lang="ru-RU"/>
              <a:t>Пятый уровень структуры</a:t>
            </a:r>
          </a:p>
          <a:p>
            <a:pPr lvl="5"/>
            <a:r>
              <a:rPr lang="ru-RU"/>
              <a:t>Шестой уровень структуры</a:t>
            </a:r>
          </a:p>
          <a:p>
            <a:pPr lvl="6"/>
            <a:r>
              <a:rPr lang="ru-RU"/>
              <a:t>Седьмой уровень структуры</a:t>
            </a:r>
          </a:p>
          <a:p>
            <a:pPr lvl="7"/>
            <a:r>
              <a:rPr lang="ru-RU"/>
              <a:t>Восьмой уровень структуры</a:t>
            </a:r>
          </a:p>
          <a:p>
            <a:pPr lvl="0"/>
            <a:r>
              <a:rPr lang="ru-RU"/>
              <a:t>Девятый уровень структурыОбразец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6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997240" y="22464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EE6AEC98-CBC9-4672-BC19-C91A14E87599}" type="datetime1">
              <a:rPr lang="ru-RU"/>
              <a:pPr lvl="0"/>
              <a:t>08.03.2016</a:t>
            </a:fld>
            <a:endParaRPr lang="ru-RU"/>
          </a:p>
        </p:txBody>
      </p:sp>
      <p:sp>
        <p:nvSpPr>
          <p:cNvPr id="47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4641480" y="5852160"/>
            <a:ext cx="35017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8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4649040" y="224640"/>
            <a:ext cx="13316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BED5EB5D-5E55-44BD-B35F-D3A05BEAEEDD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lvl="0" algn="l" rtl="0" hangingPunct="1">
        <a:spcBef>
          <a:spcPts val="0"/>
        </a:spcBef>
        <a:spcAft>
          <a:spcPts val="0"/>
        </a:spcAft>
        <a:buNone/>
        <a:tabLst/>
        <a:defRPr lang="en-US" sz="4000" b="0" i="0" u="none" strike="noStrike" kern="1200" spc="0">
          <a:ln>
            <a:noFill/>
          </a:ln>
          <a:solidFill>
            <a:srgbClr val="94C600"/>
          </a:solidFill>
          <a:latin typeface="Century Gothic" pitchFamily="18"/>
          <a:ea typeface="Microsoft YaHei" pitchFamily="2"/>
          <a:cs typeface="Mangal" pitchFamily="2"/>
        </a:defRPr>
      </a:lvl1pPr>
    </p:titleStyle>
    <p:bodyStyle>
      <a:lvl1pPr lvl="0">
        <a:buSzPct val="45000"/>
        <a:buFont typeface="StarSymbol"/>
        <a:buChar char="●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1pPr>
      <a:lvl2pPr lvl="1">
        <a:buSzPct val="75000"/>
        <a:buFont typeface="StarSymbol"/>
        <a:buChar char="–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2pPr>
      <a:lvl3pPr lvl="2">
        <a:buSzPct val="45000"/>
        <a:buFont typeface="StarSymbol"/>
        <a:buChar char="●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3pPr>
      <a:lvl4pPr lvl="3">
        <a:buSzPct val="75000"/>
        <a:buFont typeface="StarSymbol"/>
        <a:buChar char="–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4pPr>
      <a:lvl5pPr lvl="4">
        <a:buSzPct val="45000"/>
        <a:buFont typeface="StarSymbol"/>
        <a:buChar char="●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5pPr>
      <a:lvl6pPr lvl="5">
        <a:buSzPct val="45000"/>
        <a:buFont typeface="StarSymbol"/>
        <a:buChar char="●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6pPr>
      <a:lvl7pPr lvl="6">
        <a:buSzPct val="45000"/>
        <a:buFont typeface="StarSymbol"/>
        <a:buChar char="●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7pPr>
      <a:lvl8pPr lvl="7">
        <a:buSzPct val="45000"/>
        <a:buFont typeface="StarSymbol"/>
        <a:buChar char="●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8pPr>
      <a:lvl9pPr marL="0" marR="0" lvl="0" indent="0" algn="l" rtl="0" hangingPunct="1">
        <a:spcBef>
          <a:spcPts val="479"/>
        </a:spcBef>
        <a:spcAft>
          <a:spcPts val="1417"/>
        </a:spcAft>
        <a:buClr>
          <a:srgbClr val="94C600"/>
        </a:buClr>
        <a:buSzPct val="76000"/>
        <a:buFont typeface="Wingdings 2" pitchFamily="16"/>
        <a:buChar char=""/>
        <a:tabLst/>
        <a:defRPr lang="ru-RU" sz="2400" b="0" i="0" u="none" strike="noStrike" spc="0">
          <a:solidFill>
            <a:srgbClr val="3E3D2D"/>
          </a:solidFill>
          <a:latin typeface="Century Gothic" pitchFamily="18"/>
        </a:defRPr>
      </a:lvl9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1"/>
          <p:cNvGrpSpPr/>
          <p:nvPr/>
        </p:nvGrpSpPr>
        <p:grpSpPr>
          <a:xfrm>
            <a:off x="-304706" y="0"/>
            <a:ext cx="9932165" cy="6857640"/>
            <a:chOff x="-304706" y="0"/>
            <a:chExt cx="9932165" cy="6857640"/>
          </a:xfrm>
        </p:grpSpPr>
        <p:grpSp>
          <p:nvGrpSpPr>
            <p:cNvPr id="3" name="Group 44"/>
            <p:cNvGrpSpPr/>
            <p:nvPr/>
          </p:nvGrpSpPr>
          <p:grpSpPr>
            <a:xfrm>
              <a:off x="77760" y="0"/>
              <a:ext cx="9143640" cy="6857640"/>
              <a:chOff x="77760" y="0"/>
              <a:chExt cx="9143640" cy="6857640"/>
            </a:xfrm>
          </p:grpSpPr>
          <p:grpSp>
            <p:nvGrpSpPr>
              <p:cNvPr id="4" name="Group 4"/>
              <p:cNvGrpSpPr/>
              <p:nvPr/>
            </p:nvGrpSpPr>
            <p:grpSpPr>
              <a:xfrm>
                <a:off x="77760" y="0"/>
                <a:ext cx="2514239" cy="6857640"/>
                <a:chOff x="77760" y="0"/>
                <a:chExt cx="2514239" cy="6857640"/>
              </a:xfrm>
            </p:grpSpPr>
            <p:sp>
              <p:nvSpPr>
                <p:cNvPr id="5" name="Rectangle 112"/>
                <p:cNvSpPr/>
                <p:nvPr/>
              </p:nvSpPr>
              <p:spPr>
                <a:xfrm>
                  <a:off x="992159" y="0"/>
                  <a:ext cx="1599840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6" name="Rectangle 2"/>
                <p:cNvSpPr/>
                <p:nvPr/>
              </p:nvSpPr>
              <p:spPr>
                <a:xfrm>
                  <a:off x="77760" y="0"/>
                  <a:ext cx="45683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7" name="Rectangle 3"/>
                <p:cNvSpPr/>
                <p:nvPr/>
              </p:nvSpPr>
              <p:spPr>
                <a:xfrm>
                  <a:off x="306360" y="0"/>
                  <a:ext cx="76175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8" name="Group 5"/>
              <p:cNvGrpSpPr/>
              <p:nvPr/>
            </p:nvGrpSpPr>
            <p:grpSpPr>
              <a:xfrm>
                <a:off x="500400" y="0"/>
                <a:ext cx="2514240" cy="6857640"/>
                <a:chOff x="500400" y="0"/>
                <a:chExt cx="2514240" cy="6857640"/>
              </a:xfrm>
            </p:grpSpPr>
            <p:sp>
              <p:nvSpPr>
                <p:cNvPr id="9" name="Rectangle 109"/>
                <p:cNvSpPr/>
                <p:nvPr/>
              </p:nvSpPr>
              <p:spPr>
                <a:xfrm>
                  <a:off x="1414800" y="0"/>
                  <a:ext cx="1599840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0" name="Rectangle 110"/>
                <p:cNvSpPr/>
                <p:nvPr/>
              </p:nvSpPr>
              <p:spPr>
                <a:xfrm>
                  <a:off x="500400" y="0"/>
                  <a:ext cx="45683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1" name="Rectangle 111"/>
                <p:cNvSpPr/>
                <p:nvPr/>
              </p:nvSpPr>
              <p:spPr>
                <a:xfrm>
                  <a:off x="729000" y="0"/>
                  <a:ext cx="76175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grpSp>
            <p:nvGrpSpPr>
              <p:cNvPr id="12" name="Group 9"/>
              <p:cNvGrpSpPr/>
              <p:nvPr/>
            </p:nvGrpSpPr>
            <p:grpSpPr>
              <a:xfrm>
                <a:off x="6707160" y="0"/>
                <a:ext cx="2514240" cy="6857640"/>
                <a:chOff x="6707160" y="0"/>
                <a:chExt cx="2514240" cy="6857640"/>
              </a:xfrm>
            </p:grpSpPr>
            <p:sp>
              <p:nvSpPr>
                <p:cNvPr id="13" name="Rectangle 106"/>
                <p:cNvSpPr/>
                <p:nvPr/>
              </p:nvSpPr>
              <p:spPr>
                <a:xfrm>
                  <a:off x="7621560" y="0"/>
                  <a:ext cx="1599840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4" name="Rectangle 107"/>
                <p:cNvSpPr/>
                <p:nvPr/>
              </p:nvSpPr>
              <p:spPr>
                <a:xfrm>
                  <a:off x="6707160" y="0"/>
                  <a:ext cx="45683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  <p:sp>
              <p:nvSpPr>
                <p:cNvPr id="15" name="Rectangle 108"/>
                <p:cNvSpPr/>
                <p:nvPr/>
              </p:nvSpPr>
              <p:spPr>
                <a:xfrm>
                  <a:off x="6935759" y="0"/>
                  <a:ext cx="761759" cy="6857640"/>
                </a:xfrm>
                <a:custGeom>
                  <a:avLst/>
                  <a:gdLst>
                    <a:gd name="f0" fmla="val 0"/>
                    <a:gd name="f1" fmla="val 21600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l" t="t" r="r" b="b"/>
                  <a:pathLst>
                    <a:path w="21600" h="21600">
                      <a:moveTo>
                        <a:pt x="f0" y="f0"/>
                      </a:moveTo>
                      <a:lnTo>
                        <a:pt x="f1" y="f0"/>
                      </a:lnTo>
                      <a:lnTo>
                        <a:pt x="f1" y="f1"/>
                      </a:lnTo>
                      <a:lnTo>
                        <a:pt x="f0" y="f1"/>
                      </a:lnTo>
                      <a:lnTo>
                        <a:pt x="f0" y="f0"/>
                      </a:lnTo>
                      <a:close/>
                    </a:path>
                  </a:pathLst>
                </a:custGeom>
                <a:solidFill>
                  <a:srgbClr val="FFFFFF">
                    <a:alpha val="10000"/>
                  </a:srgbClr>
                </a:solidFill>
                <a:ln>
                  <a:noFill/>
                  <a:prstDash val="solid"/>
                </a:ln>
              </p:spPr>
              <p:txBody>
                <a:bodyPr vert="horz" wrap="square" lIns="90000" tIns="45000" rIns="90000" bIns="45000" anchor="ctr" anchorCtr="0" compatLnSpc="0"/>
                <a:lstStyle/>
                <a:p>
                  <a:pPr marL="0" marR="0" lvl="0" indent="0" rtl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</a:pPr>
                  <a:endParaRPr lang="ru-RU" sz="1800" b="0" i="0" u="none" strike="noStrike" kern="1200">
                    <a:ln>
                      <a:noFill/>
                    </a:ln>
                    <a:latin typeface="Arial" pitchFamily="18"/>
                    <a:ea typeface="Microsoft YaHei" pitchFamily="2"/>
                    <a:cs typeface="Mangal" pitchFamily="2"/>
                  </a:endParaRPr>
                </a:p>
              </p:txBody>
            </p:sp>
          </p:grpSp>
          <p:sp>
            <p:nvSpPr>
              <p:cNvPr id="16" name="Rectangle 103"/>
              <p:cNvSpPr/>
              <p:nvPr/>
            </p:nvSpPr>
            <p:spPr>
              <a:xfrm>
                <a:off x="3887640" y="0"/>
                <a:ext cx="2819160" cy="68576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7" name="Rectangle 104"/>
              <p:cNvSpPr/>
              <p:nvPr/>
            </p:nvSpPr>
            <p:spPr>
              <a:xfrm>
                <a:off x="2973240" y="0"/>
                <a:ext cx="456839" cy="68576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  <p:sp>
            <p:nvSpPr>
              <p:cNvPr id="18" name="Rectangle 105"/>
              <p:cNvSpPr/>
              <p:nvPr/>
            </p:nvSpPr>
            <p:spPr>
              <a:xfrm>
                <a:off x="3201840" y="0"/>
                <a:ext cx="761759" cy="6857640"/>
              </a:xfrm>
              <a:custGeom>
                <a:avLst/>
                <a:gdLst>
                  <a:gd name="f0" fmla="val 0"/>
                  <a:gd name="f1" fmla="val 21600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l" t="t" r="r" b="b"/>
                <a:pathLst>
                  <a:path w="21600" h="21600">
                    <a:moveTo>
                      <a:pt x="f0" y="f0"/>
                    </a:moveTo>
                    <a:lnTo>
                      <a:pt x="f1" y="f0"/>
                    </a:lnTo>
                    <a:lnTo>
                      <a:pt x="f1" y="f1"/>
                    </a:lnTo>
                    <a:lnTo>
                      <a:pt x="f0" y="f1"/>
                    </a:lnTo>
                    <a:lnTo>
                      <a:pt x="f0" y="f0"/>
                    </a:lnTo>
                    <a:close/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  <a:prstDash val="solid"/>
              </a:ln>
            </p:spPr>
            <p:txBody>
              <a:bodyPr vert="horz" wrap="square" lIns="90000" tIns="45000" rIns="90000" bIns="45000" anchor="ctr" anchorCtr="0" compatLnSpc="0"/>
              <a:lstStyle/>
              <a:p>
                <a:pPr marL="0" marR="0" lvl="0" indent="0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</a:pPr>
                <a:endParaRPr lang="ru-RU" sz="1800" b="0" i="0" u="none" strike="noStrike" kern="1200">
                  <a:ln>
                    <a:noFill/>
                  </a:ln>
                  <a:latin typeface="Arial" pitchFamily="18"/>
                  <a:ea typeface="Microsoft YaHei" pitchFamily="2"/>
                  <a:cs typeface="Mangal" pitchFamily="2"/>
                </a:endParaRPr>
              </a:p>
            </p:txBody>
          </p:sp>
        </p:grpSp>
        <p:sp>
          <p:nvSpPr>
            <p:cNvPr id="19" name="Freeform 43"/>
            <p:cNvSpPr/>
            <p:nvPr/>
          </p:nvSpPr>
          <p:spPr>
            <a:xfrm>
              <a:off x="65880" y="5034960"/>
              <a:ext cx="9143640" cy="1175400"/>
            </a:xfrm>
            <a:custGeom>
              <a:avLst/>
              <a:gdLst>
                <a:gd name="f0" fmla="val 0"/>
                <a:gd name="f1" fmla="val 9144000"/>
                <a:gd name="f2" fmla="val 1175655"/>
                <a:gd name="f3" fmla="val 1116279"/>
                <a:gd name="f4" fmla="val 493815"/>
                <a:gd name="f5" fmla="val 1145967"/>
                <a:gd name="f6" fmla="val 987631"/>
                <a:gd name="f7" fmla="val 1674420"/>
                <a:gd name="f8" fmla="val 1163780"/>
                <a:gd name="f9" fmla="val 2361209"/>
                <a:gd name="f10" fmla="val 1151905"/>
                <a:gd name="f11" fmla="val 3204358"/>
                <a:gd name="f12" fmla="val 1138050"/>
                <a:gd name="f13" fmla="val 4120737"/>
                <a:gd name="f14" fmla="val 1045027"/>
                <a:gd name="f15" fmla="val 5037116"/>
                <a:gd name="f16" fmla="val 952004"/>
                <a:gd name="f17" fmla="val 6335486"/>
                <a:gd name="f18" fmla="val 779811"/>
                <a:gd name="f19" fmla="val 7172696"/>
                <a:gd name="f20" fmla="val 605640"/>
                <a:gd name="f21" fmla="val 8009907"/>
                <a:gd name="f22" fmla="val 431469"/>
                <a:gd name="f23" fmla="val 8866910"/>
                <a:gd name="f24" fmla="val 15437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44000" h="1175655">
                  <a:moveTo>
                    <a:pt x="f0" y="f3"/>
                  </a:moveTo>
                  <a:cubicBezTo>
                    <a:pt x="f4" y="f5"/>
                    <a:pt x="f6" y="f2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1" y="f0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Freeform 44"/>
            <p:cNvSpPr/>
            <p:nvPr/>
          </p:nvSpPr>
          <p:spPr>
            <a:xfrm>
              <a:off x="65880" y="3467520"/>
              <a:ext cx="9143640" cy="890280"/>
            </a:xfrm>
            <a:custGeom>
              <a:avLst/>
              <a:gdLst>
                <a:gd name="f0" fmla="val 0"/>
                <a:gd name="f1" fmla="val 9144000"/>
                <a:gd name="f2" fmla="val 890650"/>
                <a:gd name="f3" fmla="val 263236"/>
                <a:gd name="f4" fmla="val 751114"/>
                <a:gd name="f5" fmla="val 526472"/>
                <a:gd name="f6" fmla="val 611579"/>
                <a:gd name="f7" fmla="val 1045028"/>
                <a:gd name="f8" fmla="val 475013"/>
                <a:gd name="f9" fmla="val 1563584"/>
                <a:gd name="f10" fmla="val 338447"/>
                <a:gd name="f11" fmla="val 2299855"/>
                <a:gd name="f12" fmla="val 138545"/>
                <a:gd name="f13" fmla="val 3111335"/>
                <a:gd name="f14" fmla="val 71252"/>
                <a:gd name="f15" fmla="val 3922815"/>
                <a:gd name="f16" fmla="val 3959"/>
                <a:gd name="f17" fmla="val 4908467"/>
                <a:gd name="f18" fmla="val 5913911"/>
                <a:gd name="f19" fmla="val 6919355"/>
                <a:gd name="f20" fmla="val 142504"/>
                <a:gd name="f21" fmla="val 8595756"/>
                <a:gd name="f22" fmla="val 427512"/>
                <a:gd name="f23" fmla="val 498764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44000" h="890650">
                  <a:moveTo>
                    <a:pt x="f0" y="f2"/>
                  </a:moveTo>
                  <a:cubicBezTo>
                    <a:pt x="f3" y="f4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0"/>
                    <a:pt x="f18" y="f14"/>
                  </a:cubicBezTo>
                  <a:cubicBezTo>
                    <a:pt x="f19" y="f20"/>
                    <a:pt x="f21" y="f22"/>
                    <a:pt x="f1" y="f23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Freeform 45"/>
            <p:cNvSpPr/>
            <p:nvPr/>
          </p:nvSpPr>
          <p:spPr>
            <a:xfrm>
              <a:off x="54000" y="5640840"/>
              <a:ext cx="3004200" cy="1211040"/>
            </a:xfrm>
            <a:custGeom>
              <a:avLst/>
              <a:gdLst>
                <a:gd name="f0" fmla="val 0"/>
                <a:gd name="f1" fmla="val 3004457"/>
                <a:gd name="f2" fmla="val 1211283"/>
                <a:gd name="f3" fmla="val 1103415"/>
                <a:gd name="f4" fmla="val 501732"/>
                <a:gd name="f5" fmla="val 2206831"/>
                <a:gd name="f6" fmla="val 100346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004457" h="1211283">
                  <a:moveTo>
                    <a:pt x="f0" y="f0"/>
                  </a:moveTo>
                  <a:cubicBezTo>
                    <a:pt x="f3" y="f4"/>
                    <a:pt x="f5" y="f6"/>
                    <a:pt x="f1" y="f2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Freeform 46"/>
            <p:cNvSpPr/>
            <p:nvPr/>
          </p:nvSpPr>
          <p:spPr>
            <a:xfrm>
              <a:off x="65880" y="5284440"/>
              <a:ext cx="9143640" cy="1478160"/>
            </a:xfrm>
            <a:custGeom>
              <a:avLst/>
              <a:gdLst>
                <a:gd name="f0" fmla="val 0"/>
                <a:gd name="f1" fmla="val 9144000"/>
                <a:gd name="f2" fmla="val 1478478"/>
                <a:gd name="f3" fmla="val 285997"/>
                <a:gd name="f4" fmla="val 99951"/>
                <a:gd name="f5" fmla="val 571995"/>
                <a:gd name="f6" fmla="val 199902"/>
                <a:gd name="f7" fmla="val 1104405"/>
                <a:gd name="f8" fmla="val 344385"/>
                <a:gd name="f9" fmla="val 1636815"/>
                <a:gd name="f10" fmla="val 488868"/>
                <a:gd name="f11" fmla="val 2432462"/>
                <a:gd name="f12" fmla="val 710541"/>
                <a:gd name="f13" fmla="val 3194462"/>
                <a:gd name="f14" fmla="val 866899"/>
                <a:gd name="f15" fmla="val 3956462"/>
                <a:gd name="f16" fmla="val 1023258"/>
                <a:gd name="f17" fmla="val 4920343"/>
                <a:gd name="f18" fmla="val 1185554"/>
                <a:gd name="f19" fmla="val 5676405"/>
                <a:gd name="f20" fmla="val 1282536"/>
                <a:gd name="f21" fmla="val 6432467"/>
                <a:gd name="f22" fmla="val 1379518"/>
                <a:gd name="f23" fmla="val 7247906"/>
                <a:gd name="f24" fmla="val 1419102"/>
                <a:gd name="f25" fmla="val 7730836"/>
                <a:gd name="f26" fmla="val 1448790"/>
                <a:gd name="f27" fmla="val 8213766"/>
                <a:gd name="f28" fmla="val 8338457"/>
                <a:gd name="f29" fmla="val 1464623"/>
                <a:gd name="f30" fmla="val 8573984"/>
                <a:gd name="f31" fmla="val 1460665"/>
                <a:gd name="f32" fmla="val 8809511"/>
                <a:gd name="f33" fmla="val 1456707"/>
                <a:gd name="f34" fmla="val 8976755"/>
                <a:gd name="f35" fmla="val 1440873"/>
                <a:gd name="f36" fmla="val 142503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9144000" h="1478478">
                  <a:moveTo>
                    <a:pt x="f0" y="f0"/>
                  </a:moveTo>
                  <a:cubicBezTo>
                    <a:pt x="f3" y="f4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"/>
                    <a:pt x="f28" y="f29"/>
                    <a:pt x="f30" y="f31"/>
                  </a:cubicBezTo>
                  <a:cubicBezTo>
                    <a:pt x="f32" y="f33"/>
                    <a:pt x="f34" y="f35"/>
                    <a:pt x="f1" y="f36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Freeform 48"/>
            <p:cNvSpPr/>
            <p:nvPr/>
          </p:nvSpPr>
          <p:spPr>
            <a:xfrm>
              <a:off x="2215080" y="5132160"/>
              <a:ext cx="6982200" cy="1719720"/>
            </a:xfrm>
            <a:custGeom>
              <a:avLst/>
              <a:gdLst>
                <a:gd name="f0" fmla="val 0"/>
                <a:gd name="f1" fmla="val 6982691"/>
                <a:gd name="f2" fmla="val 1719942"/>
                <a:gd name="f3" fmla="val 162296"/>
                <a:gd name="f4" fmla="val 1536864"/>
                <a:gd name="f5" fmla="val 324592"/>
                <a:gd name="f6" fmla="val 1353787"/>
                <a:gd name="f7" fmla="val 546265"/>
                <a:gd name="f8" fmla="val 1185553"/>
                <a:gd name="f9" fmla="val 767938"/>
                <a:gd name="f10" fmla="val 1017319"/>
                <a:gd name="f11" fmla="val 1074718"/>
                <a:gd name="f12" fmla="val 835231"/>
                <a:gd name="f13" fmla="val 1330037"/>
                <a:gd name="f14" fmla="val 710540"/>
                <a:gd name="f15" fmla="val 1585356"/>
                <a:gd name="f16" fmla="val 585849"/>
                <a:gd name="f17" fmla="val 1741715"/>
                <a:gd name="f18" fmla="val 530430"/>
                <a:gd name="f19" fmla="val 2078182"/>
                <a:gd name="f20" fmla="val 437407"/>
                <a:gd name="f21" fmla="val 2414649"/>
                <a:gd name="f22" fmla="val 344384"/>
                <a:gd name="f23" fmla="val 3028208"/>
                <a:gd name="f24" fmla="val 213755"/>
                <a:gd name="f25" fmla="val 3348842"/>
                <a:gd name="f26" fmla="val 152399"/>
                <a:gd name="f27" fmla="val 3669476"/>
                <a:gd name="f28" fmla="val 91043"/>
                <a:gd name="f29" fmla="val 3718957"/>
                <a:gd name="f30" fmla="val 93022"/>
                <a:gd name="f31" fmla="val 4001985"/>
                <a:gd name="f32" fmla="val 69272"/>
                <a:gd name="f33" fmla="val 4285013"/>
                <a:gd name="f34" fmla="val 45522"/>
                <a:gd name="f35" fmla="val 4732317"/>
                <a:gd name="f36" fmla="val 19792"/>
                <a:gd name="f37" fmla="val 5047013"/>
                <a:gd name="f38" fmla="val 9896"/>
                <a:gd name="f39" fmla="val 5361709"/>
                <a:gd name="f40" fmla="val 5890161"/>
                <a:gd name="f41" fmla="val 6495803"/>
                <a:gd name="f42" fmla="val 6664037"/>
                <a:gd name="f43" fmla="val 13854"/>
                <a:gd name="f44" fmla="val 6818416"/>
                <a:gd name="f45" fmla="val 27708"/>
                <a:gd name="f46" fmla="val 6899564"/>
                <a:gd name="f47" fmla="val 33646"/>
                <a:gd name="f48" fmla="val 6980712"/>
                <a:gd name="f49" fmla="val 39584"/>
                <a:gd name="f50" fmla="val 6953003"/>
                <a:gd name="f51" fmla="val 37605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6982691" h="1719942">
                  <a:moveTo>
                    <a:pt x="f0" y="f2"/>
                  </a:moveTo>
                  <a:cubicBezTo>
                    <a:pt x="f3" y="f4"/>
                    <a:pt x="f5" y="f6"/>
                    <a:pt x="f7" y="f8"/>
                  </a:cubicBezTo>
                  <a:cubicBezTo>
                    <a:pt x="f9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36"/>
                    <a:pt x="f37" y="f38"/>
                  </a:cubicBezTo>
                  <a:cubicBezTo>
                    <a:pt x="f39" y="f0"/>
                    <a:pt x="f40" y="f38"/>
                    <a:pt x="f40" y="f38"/>
                  </a:cubicBezTo>
                  <a:lnTo>
                    <a:pt x="f41" y="f38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1" y="f34"/>
                  </a:cubicBezTo>
                </a:path>
              </a:pathLst>
            </a:custGeom>
            <a:noFill/>
            <a:ln w="6480">
              <a:solidFill>
                <a:srgbClr val="FFFFFF">
                  <a:alpha val="20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Hexagon 49"/>
            <p:cNvSpPr/>
            <p:nvPr/>
          </p:nvSpPr>
          <p:spPr>
            <a:xfrm rot="1800000">
              <a:off x="3073809" y="285930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Hexagon 50"/>
            <p:cNvSpPr/>
            <p:nvPr/>
          </p:nvSpPr>
          <p:spPr>
            <a:xfrm rot="1800000">
              <a:off x="3797769" y="4126144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Hexagon 51"/>
            <p:cNvSpPr/>
            <p:nvPr/>
          </p:nvSpPr>
          <p:spPr>
            <a:xfrm rot="1800000">
              <a:off x="3807489" y="15924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Hexagon 52"/>
            <p:cNvSpPr/>
            <p:nvPr/>
          </p:nvSpPr>
          <p:spPr>
            <a:xfrm rot="1800000">
              <a:off x="3054728" y="32562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8" name="Hexagon 53"/>
            <p:cNvSpPr/>
            <p:nvPr/>
          </p:nvSpPr>
          <p:spPr>
            <a:xfrm rot="1800000">
              <a:off x="4540809" y="53832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6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29" name="Freeform 54"/>
            <p:cNvSpPr/>
            <p:nvPr/>
          </p:nvSpPr>
          <p:spPr>
            <a:xfrm rot="1800000">
              <a:off x="-304706" y="4201385"/>
              <a:ext cx="1261080" cy="1387799"/>
            </a:xfrm>
            <a:custGeom>
              <a:avLst/>
              <a:gdLst>
                <a:gd name="f0" fmla="val 0"/>
                <a:gd name="f1" fmla="val 1261499"/>
                <a:gd name="f2" fmla="val 1388236"/>
                <a:gd name="f3" fmla="val 105098"/>
                <a:gd name="f4" fmla="val 56357"/>
                <a:gd name="f5" fmla="val 865241"/>
                <a:gd name="f6" fmla="val 694118"/>
                <a:gd name="f7" fmla="val 744578"/>
                <a:gd name="f8" fmla="val 1387893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61499" h="1388236">
                  <a:moveTo>
                    <a:pt x="f0" y="f3"/>
                  </a:moveTo>
                  <a:lnTo>
                    <a:pt x="f4" y="f0"/>
                  </a:lnTo>
                  <a:lnTo>
                    <a:pt x="f5" y="f0"/>
                  </a:lnTo>
                  <a:lnTo>
                    <a:pt x="f1" y="f6"/>
                  </a:lnTo>
                  <a:lnTo>
                    <a:pt x="f5" y="f2"/>
                  </a:lnTo>
                  <a:lnTo>
                    <a:pt x="f7" y="f8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0" name="Hexagon 55"/>
            <p:cNvSpPr/>
            <p:nvPr/>
          </p:nvSpPr>
          <p:spPr>
            <a:xfrm rot="1800000">
              <a:off x="102009" y="540234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1" name="Hexagon 56"/>
            <p:cNvSpPr/>
            <p:nvPr/>
          </p:nvSpPr>
          <p:spPr>
            <a:xfrm rot="1800000">
              <a:off x="130809" y="284958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2" name="Hexagon 57"/>
            <p:cNvSpPr/>
            <p:nvPr/>
          </p:nvSpPr>
          <p:spPr>
            <a:xfrm rot="1800000">
              <a:off x="854409" y="4126144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3" name="Hexagon 58"/>
            <p:cNvSpPr/>
            <p:nvPr/>
          </p:nvSpPr>
          <p:spPr>
            <a:xfrm rot="1800000">
              <a:off x="1588089" y="541170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4" name="Hexagon 59"/>
            <p:cNvSpPr/>
            <p:nvPr/>
          </p:nvSpPr>
          <p:spPr>
            <a:xfrm rot="1800000">
              <a:off x="1607169" y="285930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5" name="Hexagon 94"/>
            <p:cNvSpPr/>
            <p:nvPr/>
          </p:nvSpPr>
          <p:spPr>
            <a:xfrm rot="1800000">
              <a:off x="873489" y="15636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6" name="Hexagon 95"/>
            <p:cNvSpPr/>
            <p:nvPr/>
          </p:nvSpPr>
          <p:spPr>
            <a:xfrm rot="1800000">
              <a:off x="6884049" y="414486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10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7" name="Hexagon 96"/>
            <p:cNvSpPr/>
            <p:nvPr/>
          </p:nvSpPr>
          <p:spPr>
            <a:xfrm rot="1800000">
              <a:off x="7626729" y="5421425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8" name="Hexagon 97"/>
            <p:cNvSpPr/>
            <p:nvPr/>
          </p:nvSpPr>
          <p:spPr>
            <a:xfrm rot="1800000">
              <a:off x="7626729" y="2868664"/>
              <a:ext cx="1600920" cy="1387799"/>
            </a:xfrm>
            <a:custGeom>
              <a:avLst>
                <a:gd name="f0" fmla="val 54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0"/>
                <a:gd name="f7" fmla="val 21600"/>
                <a:gd name="f8" fmla="val 10800"/>
                <a:gd name="f9" fmla="val -2147483647"/>
                <a:gd name="f10" fmla="val 2147483647"/>
                <a:gd name="f11" fmla="+- 0 0 0"/>
                <a:gd name="f12" fmla="*/ f4 1 21600"/>
                <a:gd name="f13" fmla="*/ f5 1 21600"/>
                <a:gd name="f14" fmla="pin 0 f0 10800"/>
                <a:gd name="f15" fmla="*/ f11 f1 1"/>
                <a:gd name="f16" fmla="val f14"/>
                <a:gd name="f17" fmla="+- 21600 0 f14"/>
                <a:gd name="f18" fmla="*/ f14 100 1"/>
                <a:gd name="f19" fmla="*/ f14 f12 1"/>
                <a:gd name="f20" fmla="*/ f6 f13 1"/>
                <a:gd name="f21" fmla="*/ 10800 f12 1"/>
                <a:gd name="f22" fmla="*/ 0 f13 1"/>
                <a:gd name="f23" fmla="*/ f15 1 f3"/>
                <a:gd name="f24" fmla="*/ 0 f12 1"/>
                <a:gd name="f25" fmla="*/ 10800 f13 1"/>
                <a:gd name="f26" fmla="*/ 21600 f13 1"/>
                <a:gd name="f27" fmla="*/ 21600 f12 1"/>
                <a:gd name="f28" fmla="*/ f18 1 234"/>
                <a:gd name="f29" fmla="+- f23 0 f2"/>
                <a:gd name="f30" fmla="+- f28 1700 0"/>
                <a:gd name="f31" fmla="+- 21600 0 f30"/>
                <a:gd name="f32" fmla="*/ f30 f12 1"/>
                <a:gd name="f33" fmla="*/ f30 f13 1"/>
                <a:gd name="f34" fmla="*/ f31 f12 1"/>
                <a:gd name="f35" fmla="*/ f31 f13 1"/>
              </a:gdLst>
              <a:ahLst>
                <a:ahXY gdRefX="f0" minX="f6" maxX="f8">
                  <a:pos x="f19" y="f20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1" y="f22"/>
                </a:cxn>
                <a:cxn ang="f29">
                  <a:pos x="f24" y="f25"/>
                </a:cxn>
                <a:cxn ang="f29">
                  <a:pos x="f21" y="f26"/>
                </a:cxn>
                <a:cxn ang="f29">
                  <a:pos x="f27" y="f25"/>
                </a:cxn>
              </a:cxnLst>
              <a:rect l="f32" t="f33" r="f34" b="f35"/>
              <a:pathLst>
                <a:path w="21600" h="21600">
                  <a:moveTo>
                    <a:pt x="f16" y="f6"/>
                  </a:moveTo>
                  <a:lnTo>
                    <a:pt x="f17" y="f6"/>
                  </a:lnTo>
                  <a:lnTo>
                    <a:pt x="f7" y="f8"/>
                  </a:lnTo>
                  <a:lnTo>
                    <a:pt x="f17" y="f7"/>
                  </a:lnTo>
                  <a:lnTo>
                    <a:pt x="f16" y="f7"/>
                  </a:lnTo>
                  <a:lnTo>
                    <a:pt x="f6" y="f8"/>
                  </a:lnTo>
                  <a:close/>
                </a:path>
              </a:pathLst>
            </a:custGeom>
            <a:solidFill>
              <a:srgbClr val="FFFFFF">
                <a:alpha val="7000"/>
              </a:srgbClr>
            </a:solidFill>
            <a:ln w="12600">
              <a:solidFill>
                <a:srgbClr val="FFFFFF">
                  <a:alpha val="8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39" name="Freeform 98"/>
            <p:cNvSpPr/>
            <p:nvPr/>
          </p:nvSpPr>
          <p:spPr>
            <a:xfrm rot="1800000">
              <a:off x="8384379" y="4055405"/>
              <a:ext cx="1243080" cy="1387799"/>
            </a:xfrm>
            <a:custGeom>
              <a:avLst/>
              <a:gdLst>
                <a:gd name="f0" fmla="val 0"/>
                <a:gd name="f1" fmla="val 1243407"/>
                <a:gd name="f2" fmla="val 1388236"/>
                <a:gd name="f3" fmla="val 694118"/>
                <a:gd name="f4" fmla="val 396258"/>
                <a:gd name="f5" fmla="val 474029"/>
                <a:gd name="f6" fmla="val 4016"/>
                <a:gd name="f7" fmla="val 1325983"/>
                <a:gd name="f8" fmla="val 12051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3407" h="1388236">
                  <a:moveTo>
                    <a:pt x="f0" y="f3"/>
                  </a:moveTo>
                  <a:lnTo>
                    <a:pt x="f4" y="f0"/>
                  </a:lnTo>
                  <a:lnTo>
                    <a:pt x="f5" y="f6"/>
                  </a:lnTo>
                  <a:lnTo>
                    <a:pt x="f1" y="f7"/>
                  </a:lnTo>
                  <a:lnTo>
                    <a:pt x="f8" y="f2"/>
                  </a:lnTo>
                  <a:lnTo>
                    <a:pt x="f4" y="f2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FFFF">
                <a:alpha val="400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40" name="Freeform 99"/>
            <p:cNvSpPr/>
            <p:nvPr/>
          </p:nvSpPr>
          <p:spPr>
            <a:xfrm rot="1800000">
              <a:off x="8384295" y="1511597"/>
              <a:ext cx="1241640" cy="1388520"/>
            </a:xfrm>
            <a:custGeom>
              <a:avLst/>
              <a:gdLst>
                <a:gd name="f0" fmla="val 0"/>
                <a:gd name="f1" fmla="val 1241871"/>
                <a:gd name="f2" fmla="val 1388822"/>
                <a:gd name="f3" fmla="val 694704"/>
                <a:gd name="f4" fmla="val 396258"/>
                <a:gd name="f5" fmla="val 586"/>
                <a:gd name="f6" fmla="val 482002"/>
                <a:gd name="f7" fmla="val 1323912"/>
                <a:gd name="f8" fmla="val 1205142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1241871" h="1388822">
                  <a:moveTo>
                    <a:pt x="f0" y="f3"/>
                  </a:moveTo>
                  <a:lnTo>
                    <a:pt x="f4" y="f5"/>
                  </a:lnTo>
                  <a:lnTo>
                    <a:pt x="f6" y="f0"/>
                  </a:lnTo>
                  <a:lnTo>
                    <a:pt x="f1" y="f7"/>
                  </a:lnTo>
                  <a:lnTo>
                    <a:pt x="f8" y="f2"/>
                  </a:lnTo>
                  <a:lnTo>
                    <a:pt x="f4" y="f2"/>
                  </a:lnTo>
                  <a:lnTo>
                    <a:pt x="f0" y="f3"/>
                  </a:lnTo>
                  <a:close/>
                </a:path>
              </a:pathLst>
            </a:custGeom>
            <a:solidFill>
              <a:srgbClr val="FFFFFF">
                <a:alpha val="0"/>
              </a:srgbClr>
            </a:solidFill>
            <a:ln w="12600">
              <a:solidFill>
                <a:srgbClr val="FFFFFF">
                  <a:alpha val="12000"/>
                </a:srgbClr>
              </a:solidFill>
              <a:prstDash val="solid"/>
            </a:ln>
          </p:spPr>
          <p:txBody>
            <a:bodyPr vert="horz" wrap="square" lIns="90000" tIns="45000" rIns="90000" bIns="45000" anchor="ctr" anchorCtr="0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ru-RU" sz="1800" b="0" i="0" u="none" strike="noStrike" kern="1200">
                <a:ln>
                  <a:noFill/>
                </a:ln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41" name="Rectangle 65"/>
          <p:cNvSpPr/>
          <p:nvPr/>
        </p:nvSpPr>
        <p:spPr>
          <a:xfrm>
            <a:off x="457200" y="333360"/>
            <a:ext cx="8229240" cy="6185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 w="6480">
            <a:solidFill>
              <a:srgbClr val="00000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2" name="Rectangle 69"/>
          <p:cNvSpPr/>
          <p:nvPr/>
        </p:nvSpPr>
        <p:spPr>
          <a:xfrm>
            <a:off x="4561200" y="-21600"/>
            <a:ext cx="3678840" cy="6987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5F5F5"/>
          </a:solidFill>
          <a:ln w="15840">
            <a:solidFill>
              <a:srgbClr val="74A510"/>
            </a:solidFill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3" name="Rectangle 70"/>
          <p:cNvSpPr/>
          <p:nvPr/>
        </p:nvSpPr>
        <p:spPr>
          <a:xfrm>
            <a:off x="4649040" y="-21600"/>
            <a:ext cx="3504959" cy="62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71685A"/>
          </a:solidFill>
          <a:ln>
            <a:noFill/>
            <a:prstDash val="solid"/>
          </a:ln>
        </p:spPr>
        <p:txBody>
          <a:bodyPr vert="horz" wrap="square" lIns="90000" tIns="45000" rIns="90000" bIns="450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4" name="Date Placeholder 1"/>
          <p:cNvSpPr txBox="1">
            <a:spLocks noGrp="1"/>
          </p:cNvSpPr>
          <p:nvPr>
            <p:ph type="dt" sz="half" idx="2"/>
          </p:nvPr>
        </p:nvSpPr>
        <p:spPr>
          <a:xfrm>
            <a:off x="5997240" y="224640"/>
            <a:ext cx="213336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3779A2B-3B5E-47E8-85C2-C2D5AB5D09AF}" type="datetime1">
              <a:rPr lang="ru-RU"/>
              <a:pPr lvl="0"/>
              <a:t>08.03.2016</a:t>
            </a:fld>
            <a:endParaRPr lang="ru-RU"/>
          </a:p>
        </p:txBody>
      </p:sp>
      <p:sp>
        <p:nvSpPr>
          <p:cNvPr id="45" name="Footer Placeholder 2"/>
          <p:cNvSpPr txBox="1">
            <a:spLocks noGrp="1"/>
          </p:cNvSpPr>
          <p:nvPr>
            <p:ph type="ftr" sz="quarter" idx="3"/>
          </p:nvPr>
        </p:nvSpPr>
        <p:spPr>
          <a:xfrm>
            <a:off x="4641480" y="5852160"/>
            <a:ext cx="3501719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46" name="Slide Number Placeholder 3"/>
          <p:cNvSpPr txBox="1">
            <a:spLocks noGrp="1"/>
          </p:cNvSpPr>
          <p:nvPr>
            <p:ph type="sldNum" sz="quarter" idx="4"/>
          </p:nvPr>
        </p:nvSpPr>
        <p:spPr>
          <a:xfrm>
            <a:off x="4649040" y="224640"/>
            <a:ext cx="1331640" cy="364679"/>
          </a:xfrm>
          <a:prstGeom prst="rect">
            <a:avLst/>
          </a:prstGeom>
          <a:noFill/>
          <a:ln>
            <a:noFill/>
          </a:ln>
        </p:spPr>
        <p:txBody>
          <a:bodyPr wrap="square" lIns="90000" tIns="45000" rIns="90000" bIns="45000" anchor="t" anchorCtr="0"/>
          <a:lstStyle>
            <a:lvl1pPr marL="0" marR="0" lvl="0" indent="0" algn="l" rtl="0" hangingPunct="1"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200" spc="0">
                <a:solidFill>
                  <a:srgbClr val="000000"/>
                </a:solidFill>
                <a:latin typeface="Century Gothic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D09CDA86-BD4B-44E3-B7D4-23524B328048}" type="slidenum">
              <a:t>‹#›</a:t>
            </a:fld>
            <a:endParaRPr lang="ru-RU"/>
          </a:p>
        </p:txBody>
      </p:sp>
      <p:sp>
        <p:nvSpPr>
          <p:cNvPr id="47" name="Заголовок 4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en-US"/>
          </a:p>
        </p:txBody>
      </p:sp>
      <p:sp>
        <p:nvSpPr>
          <p:cNvPr id="48" name="Текст 4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rtl="0" hangingPunct="1">
        <a:tabLst/>
        <a:defRPr lang="en-US" sz="4000" b="0" i="0" u="none" strike="noStrike" kern="1200" spc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algn="l" rtl="0" hangingPunct="1">
        <a:spcBef>
          <a:spcPts val="0"/>
        </a:spcBef>
        <a:spcAft>
          <a:spcPts val="1417"/>
        </a:spcAft>
        <a:tabLst/>
        <a:defRPr lang="en-US" sz="2400" b="0" i="0" u="none" strike="noStrike" kern="1200" spc="0">
          <a:ln>
            <a:noFill/>
          </a:ln>
          <a:solidFill>
            <a:srgbClr val="3E3D2D"/>
          </a:solidFill>
          <a:latin typeface="Century Gothic" pitchFamily="18"/>
          <a:ea typeface="Microsoft YaHei" pitchFamily="2"/>
          <a:cs typeface="Mangal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mbivox.info/wiki/&#1044;&#1086;&#1084;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400">
                <a:latin typeface="Times New Roman" pitchFamily="18"/>
              </a:rPr>
              <a:t/>
            </a:r>
            <a:br>
              <a:rPr lang="en-US" sz="1400">
                <a:latin typeface="Times New Roman" pitchFamily="18"/>
              </a:rPr>
            </a:br>
            <a:endParaRPr lang="en-US" sz="1400">
              <a:latin typeface="Times New Roman" pitchFamily="18"/>
            </a:endParaRPr>
          </a:p>
        </p:txBody>
      </p:sp>
      <p:sp>
        <p:nvSpPr>
          <p:cNvPr id="3" name="Rectangle 3"/>
          <p:cNvSpPr txBox="1">
            <a:spLocks noGrp="1"/>
          </p:cNvSpPr>
          <p:nvPr>
            <p:ph type="body" idx="4294967295"/>
          </p:nvPr>
        </p:nvSpPr>
        <p:spPr>
          <a:xfrm>
            <a:off x="533520" y="1066680"/>
            <a:ext cx="7543440" cy="48002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lnSpc>
                <a:spcPct val="90000"/>
              </a:lnSpc>
              <a:buNone/>
            </a:pPr>
            <a:r>
              <a:rPr lang="ru-RU" sz="1400">
                <a:latin typeface="Times New Roman" pitchFamily="18"/>
              </a:rPr>
              <a:t>         </a:t>
            </a:r>
            <a:r>
              <a:rPr lang="ru-RU" sz="1500">
                <a:latin typeface="Times New Roman" pitchFamily="18"/>
              </a:rPr>
              <a:t>Муниципальное автономное дошкольное образовательное учреждение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1500">
                <a:latin typeface="Times New Roman" pitchFamily="18"/>
              </a:rPr>
              <a:t>                 центр развития ребенка – детский сад № 19 г. Курганинска</a:t>
            </a:r>
          </a:p>
          <a:p>
            <a:pPr marL="0" lvl="0" indent="0">
              <a:lnSpc>
                <a:spcPct val="90000"/>
              </a:lnSpc>
              <a:buNone/>
            </a:pPr>
            <a:endParaRPr lang="ru-RU" sz="1600">
              <a:latin typeface="Times New Roman" pitchFamily="18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600">
              <a:latin typeface="Times New Roman" pitchFamily="18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2800">
                <a:latin typeface="Arbat-Bold" pitchFamily="18"/>
              </a:rPr>
              <a:t>Исследовательский проект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800">
                <a:latin typeface="Arbat-Bold" pitchFamily="18"/>
              </a:rPr>
              <a:t>на тему:</a:t>
            </a:r>
          </a:p>
          <a:p>
            <a:pPr marL="0" lvl="0" indent="0">
              <a:lnSpc>
                <a:spcPct val="90000"/>
              </a:lnSpc>
              <a:buNone/>
            </a:pPr>
            <a:r>
              <a:rPr lang="ru-RU" sz="2800">
                <a:latin typeface="Arbat-Bold" pitchFamily="18"/>
              </a:rPr>
              <a:t>«Зимующие птицы»</a:t>
            </a:r>
          </a:p>
          <a:p>
            <a:pPr marL="0" lvl="0" indent="0">
              <a:lnSpc>
                <a:spcPct val="90000"/>
              </a:lnSpc>
              <a:buNone/>
            </a:pPr>
            <a:endParaRPr lang="ru-RU" sz="2800">
              <a:latin typeface="Arbat-Bold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900">
                <a:latin typeface="Times New Roman" pitchFamily="18"/>
                <a:cs typeface="Times New Roman" pitchFamily="16"/>
              </a:rPr>
              <a:t>В средней группе.</a:t>
            </a: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endParaRPr lang="ru-RU" sz="1200">
              <a:latin typeface="Times New Roman" pitchFamily="18"/>
              <a:cs typeface="Times New Roman" pitchFamily="16"/>
            </a:endParaRPr>
          </a:p>
          <a:p>
            <a:pPr marL="0" lvl="0" indent="0">
              <a:lnSpc>
                <a:spcPct val="90000"/>
              </a:lnSpc>
              <a:buNone/>
            </a:pPr>
            <a:r>
              <a:rPr lang="ru-RU" sz="1500">
                <a:latin typeface="Times New Roman" pitchFamily="18"/>
                <a:cs typeface="Times New Roman" pitchFamily="16"/>
              </a:rPr>
              <a:t>Автор проекта: Плеханова О.А.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400">
                <a:latin typeface="Times New Roman" pitchFamily="18"/>
                <a:cs typeface="Times New Roman" pitchFamily="18"/>
              </a:rPr>
              <a:t>                                                                                      Итог:</a:t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endParaRPr lang="en-US" sz="1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3"/>
          <p:cNvSpPr txBox="1">
            <a:spLocks noGrp="1"/>
          </p:cNvSpPr>
          <p:nvPr>
            <p:ph type="body" idx="4294967295"/>
          </p:nvPr>
        </p:nvSpPr>
        <p:spPr>
          <a:xfrm>
            <a:off x="762120" y="762120"/>
            <a:ext cx="7467119" cy="53798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r>
              <a:rPr lang="ru-RU" sz="1400">
                <a:latin typeface="Times New Roman" pitchFamily="18"/>
                <a:cs typeface="Times New Roman" pitchFamily="16"/>
              </a:rPr>
              <a:t>Воспитатель: А на прогулке мы вывесим с вами кормушки и не забудем покормить птиц. Каких птиц мы покормим?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>
                <a:latin typeface="Times New Roman" pitchFamily="18"/>
                <a:cs typeface="Times New Roman" pitchFamily="16"/>
              </a:rPr>
              <a:t>Дети: (ответы детей)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>
                <a:latin typeface="Times New Roman" pitchFamily="18"/>
                <a:cs typeface="Times New Roman" pitchFamily="16"/>
              </a:rPr>
              <a:t>Воспитатель: Чем мы их будем кормить?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>
                <a:latin typeface="Times New Roman" pitchFamily="18"/>
                <a:cs typeface="Times New Roman" pitchFamily="16"/>
              </a:rPr>
              <a:t>Дети: (ответы детей)</a:t>
            </a: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>
                <a:latin typeface="Times New Roman" pitchFamily="18"/>
                <a:cs typeface="Times New Roman" pitchFamily="16"/>
              </a:rPr>
              <a:t>                                                                          </a:t>
            </a: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16016" y="1556792"/>
            <a:ext cx="1992792" cy="1652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400">
                <a:latin typeface="Times New Roman" pitchFamily="18"/>
                <a:cs typeface="Times New Roman" pitchFamily="18"/>
              </a:rPr>
              <a:t>                                                                                  </a:t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endParaRPr lang="en-US" sz="1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1066680" y="914400"/>
            <a:ext cx="6777000" cy="350855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>
                <a:latin typeface="Times New Roman" pitchFamily="18"/>
                <a:cs typeface="Times New Roman" pitchFamily="16"/>
              </a:rPr>
              <a:t>Фотографии как дети раскрашивают птиц: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>
                <a:latin typeface="Times New Roman" pitchFamily="18"/>
                <a:cs typeface="Times New Roman" pitchFamily="16"/>
              </a:rPr>
              <a:t>Фотографии как родители с детьми и воспитателем вешают кормушки.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>
                <a:latin typeface="Times New Roman" pitchFamily="18"/>
                <a:cs typeface="Times New Roman" pitchFamily="16"/>
              </a:rPr>
              <a:t>Фотографии как дети с воспитателем кормят птиц.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>
                <a:latin typeface="Times New Roman" pitchFamily="18"/>
                <a:cs typeface="Times New Roman" pitchFamily="16"/>
              </a:rPr>
              <a:t>Фотографии кормушек которые дети сделали с родителями.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>
                <a:latin typeface="Times New Roman" pitchFamily="18"/>
                <a:cs typeface="Times New Roman" pitchFamily="16"/>
              </a:rPr>
              <a:t>Картинки воробья и вороны.</a:t>
            </a: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343080" lvl="0" indent="-342720">
              <a:spcBef>
                <a:spcPts val="479"/>
              </a:spcBef>
              <a:buNone/>
            </a:pPr>
            <a:r>
              <a:rPr lang="ru-RU" sz="1400">
                <a:latin typeface="Times New Roman" pitchFamily="18"/>
                <a:cs typeface="Times New Roman" pitchFamily="16"/>
              </a:rPr>
              <a:t> </a:t>
            </a: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4800600" y="0"/>
            <a:ext cx="3200040" cy="516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Приложение:</a:t>
            </a:r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134129" y="1844824"/>
            <a:ext cx="2301664" cy="22322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1066680" y="1066680"/>
            <a:ext cx="7086240" cy="28951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lnSpc>
                <a:spcPct val="150000"/>
              </a:lnSpc>
              <a:buNone/>
            </a:pPr>
            <a:r>
              <a:rPr lang="en-US" sz="1400">
                <a:latin typeface="Times New Roman" pitchFamily="18"/>
                <a:cs typeface="Times New Roman" pitchFamily="18"/>
              </a:rPr>
              <a:t>На расстоянии 1 метра чертятся две параллельные линии. От них отмеряется еще 4 – 5 метров, и прочерчиваются еще по линии. </a:t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>Первые две линии – это линии старта, вторые – «</a:t>
            </a:r>
            <a:r>
              <a:rPr lang="en-US" sz="1400">
                <a:latin typeface="Times New Roman" pitchFamily="18"/>
                <a:cs typeface="Times New Roman" pitchFamily="18"/>
                <a:hlinkClick r:id="rId3"/>
              </a:rPr>
              <a:t>домики</a:t>
            </a:r>
            <a:r>
              <a:rPr lang="en-US" sz="1400">
                <a:latin typeface="Times New Roman" pitchFamily="18"/>
                <a:cs typeface="Times New Roman" pitchFamily="18"/>
              </a:rPr>
              <a:t>». Команды выстраиваются спиной друг к другу около первых линий. </a:t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>Каждой команде дается название – одной «вороны», другой «воробьи». Если ведущий сказал «вороны», то вороны догоняют воробьев, которые пытаются убежать к своему «домику». Все пойманные воробьи становятся воронами. То же самое происходит, только наоборот, если ведущий сказал «воробьи».</a:t>
            </a:r>
          </a:p>
        </p:txBody>
      </p:sp>
      <p:sp>
        <p:nvSpPr>
          <p:cNvPr id="3" name="Прямоугольник 1"/>
          <p:cNvSpPr/>
          <p:nvPr/>
        </p:nvSpPr>
        <p:spPr>
          <a:xfrm>
            <a:off x="4842720" y="76320"/>
            <a:ext cx="3390479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Mangal" pitchFamily="2"/>
              </a:rPr>
              <a:t>Игра: "Вороны и воробьи"</a:t>
            </a:r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1143000" y="3861048"/>
            <a:ext cx="6857640" cy="3456383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/>
          <a:lstStyle>
            <a:defPPr lvl="0">
              <a:buSzPct val="45000"/>
              <a:buFont typeface="StarSymbol"/>
              <a:buNone/>
              <a:defRPr/>
            </a:defPPr>
            <a:lvl1pPr lvl="0" algn="l" rtl="0" hangingPunct="1"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lang="en-US" sz="4000" b="0" i="0" u="none" strike="noStrike" kern="1200" spc="0">
                <a:ln>
                  <a:noFill/>
                </a:ln>
                <a:solidFill>
                  <a:srgbClr val="94C600"/>
                </a:solidFill>
                <a:latin typeface="Century Gothic" pitchFamily="18"/>
                <a:ea typeface="Microsoft YaHei" pitchFamily="2"/>
                <a:cs typeface="Mangal" pitchFamily="2"/>
              </a:defRPr>
            </a:lvl1pPr>
            <a:lvl2pPr lvl="1">
              <a:buSzPct val="45000"/>
              <a:buFont typeface="StarSymbol"/>
              <a:buChar char="●"/>
              <a:defRPr/>
            </a:lvl2pPr>
            <a:lvl3pPr lvl="2">
              <a:buSzPct val="45000"/>
              <a:buFont typeface="StarSymbol"/>
              <a:buChar char="●"/>
              <a:defRPr/>
            </a:lvl3pPr>
            <a:lvl4pPr lvl="3">
              <a:buSzPct val="45000"/>
              <a:buFont typeface="StarSymbol"/>
              <a:buChar char="●"/>
              <a:defRPr/>
            </a:lvl4pPr>
            <a:lvl5pPr lvl="4">
              <a:buSzPct val="45000"/>
              <a:buFont typeface="StarSymbol"/>
              <a:buChar char="●"/>
              <a:defRPr/>
            </a:lvl5pPr>
            <a:lvl6pPr lvl="5">
              <a:buSzPct val="45000"/>
              <a:buFont typeface="StarSymbol"/>
              <a:buChar char="●"/>
              <a:defRPr/>
            </a:lvl6pPr>
            <a:lvl7pPr lvl="6">
              <a:buSzPct val="45000"/>
              <a:buFont typeface="StarSymbol"/>
              <a:buChar char="●"/>
              <a:defRPr/>
            </a:lvl7pPr>
            <a:lvl8pPr lvl="7">
              <a:buSzPct val="45000"/>
              <a:buFont typeface="StarSymbol"/>
              <a:buChar char="●"/>
              <a:defRPr/>
            </a:lvl8pPr>
            <a:lvl9pPr lvl="8">
              <a:buSzPct val="45000"/>
              <a:buFont typeface="StarSymbol"/>
              <a:buChar char="●"/>
              <a:defRPr/>
            </a:lvl9pPr>
          </a:lstStyle>
          <a:p>
            <a:pPr>
              <a:buFont typeface="StarSymbol"/>
              <a:buNone/>
            </a:pPr>
            <a:r>
              <a:rPr lang="ru-RU" sz="1400" dirty="0" smtClean="0">
                <a:latin typeface="Times New Roman" pitchFamily="18"/>
              </a:rPr>
              <a:t/>
            </a:r>
            <a:br>
              <a:rPr lang="ru-RU" sz="1400" dirty="0" smtClean="0">
                <a:latin typeface="Times New Roman" pitchFamily="18"/>
              </a:rPr>
            </a:br>
            <a:r>
              <a:rPr lang="ru-RU" sz="1400" dirty="0" smtClean="0">
                <a:latin typeface="Times New Roman" pitchFamily="18"/>
              </a:rPr>
              <a:t>ВЫВОД:</a:t>
            </a:r>
          </a:p>
          <a:p>
            <a:pPr>
              <a:buFont typeface="StarSymbol"/>
              <a:buNone/>
            </a:pPr>
            <a:r>
              <a:rPr lang="ru-RU" sz="1400" dirty="0" smtClean="0">
                <a:latin typeface="Times New Roman" pitchFamily="18"/>
              </a:rPr>
              <a:t/>
            </a:r>
            <a:br>
              <a:rPr lang="ru-RU" sz="1400" dirty="0" smtClean="0">
                <a:latin typeface="Times New Roman" pitchFamily="18"/>
              </a:rPr>
            </a:br>
            <a:r>
              <a:rPr lang="ru-RU" sz="1400" dirty="0" smtClean="0">
                <a:latin typeface="Times New Roman" pitchFamily="18"/>
              </a:rPr>
              <a:t>Дети закрепили названия зимующих и перелетных птиц Кубани. </a:t>
            </a:r>
            <a:br>
              <a:rPr lang="ru-RU" sz="1400" dirty="0" smtClean="0">
                <a:latin typeface="Times New Roman" pitchFamily="18"/>
              </a:rPr>
            </a:br>
            <a:r>
              <a:rPr lang="ru-RU" sz="1400" dirty="0" smtClean="0">
                <a:latin typeface="Times New Roman" pitchFamily="18"/>
              </a:rPr>
              <a:t>Проявили интерес к миру птиц. </a:t>
            </a:r>
            <a:br>
              <a:rPr lang="ru-RU" sz="1400" dirty="0" smtClean="0">
                <a:latin typeface="Times New Roman" pitchFamily="18"/>
              </a:rPr>
            </a:br>
            <a:r>
              <a:rPr lang="ru-RU" sz="1400" dirty="0" smtClean="0">
                <a:latin typeface="Times New Roman" pitchFamily="18"/>
              </a:rPr>
              <a:t>Узнали чем можно их подкармливать зимой. </a:t>
            </a:r>
            <a:br>
              <a:rPr lang="ru-RU" sz="1400" dirty="0" smtClean="0">
                <a:latin typeface="Times New Roman" pitchFamily="18"/>
              </a:rPr>
            </a:br>
            <a:r>
              <a:rPr lang="ru-RU" sz="1400" dirty="0" smtClean="0">
                <a:latin typeface="Times New Roman" pitchFamily="18"/>
              </a:rPr>
              <a:t>Сформировали представление о зависимости зимующих птиц от человека.</a:t>
            </a:r>
            <a:endParaRPr lang="ru-RU" sz="1400" dirty="0">
              <a:latin typeface="Times New Roman" pitchFamily="18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/>
          <p:nvPr/>
        </p:nvSpPr>
        <p:spPr>
          <a:xfrm>
            <a:off x="838080" y="838080"/>
            <a:ext cx="7391160" cy="331086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Формирование у детей раннего возраста знания о зимующих и перелетных птицах Кубани.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Приобщать  родителей  к изготовлению кормушек из  подручного материала.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Развитие познавательного интереса детей к миру птиц, развитие слухового и зрительного внимания.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Закрепить знание детей о корме, который можно использовать в подкормке птиц.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99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Активизация словаря ребенка-перелетные и зимующие птицы, кормушка.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Times New Roman" pitchFamily="18"/>
              </a:rPr>
              <a:t>                          Задачи </a:t>
            </a:r>
            <a:r>
              <a:rPr lang="ru-RU" sz="18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Times New Roman" pitchFamily="18"/>
              </a:rPr>
              <a:t>пректа</a:t>
            </a:r>
            <a:r>
              <a:rPr lang="ru-RU" sz="18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Times New Roman" pitchFamily="18"/>
              </a:rPr>
              <a:t>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entury Gothic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5238720" y="19080"/>
            <a:ext cx="228564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Цели проекта: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3138488"/>
            <a:ext cx="6870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38080" y="3391277"/>
            <a:ext cx="7550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dirty="0" smtClean="0">
              <a:solidFill>
                <a:prstClr val="black"/>
              </a:solidFill>
            </a:endParaRPr>
          </a:p>
          <a:p>
            <a:pPr lvl="0"/>
            <a:r>
              <a:rPr lang="ru-RU" dirty="0" smtClean="0">
                <a:solidFill>
                  <a:prstClr val="black"/>
                </a:solidFill>
              </a:rPr>
              <a:t>                                           Оборудование:</a:t>
            </a:r>
            <a:endParaRPr lang="ru-RU" dirty="0">
              <a:solidFill>
                <a:prstClr val="black"/>
              </a:solidFill>
            </a:endParaRPr>
          </a:p>
          <a:p>
            <a:pPr marL="342900" lvl="0" indent="-342900">
              <a:buAutoNum type="arabicPeriod"/>
            </a:pPr>
            <a:r>
              <a:rPr lang="ru-RU" dirty="0" err="1" smtClean="0">
                <a:solidFill>
                  <a:prstClr val="black"/>
                </a:solidFill>
              </a:rPr>
              <a:t>Кармушки</a:t>
            </a:r>
            <a:r>
              <a:rPr lang="ru-RU" dirty="0" smtClean="0">
                <a:solidFill>
                  <a:prstClr val="black"/>
                </a:solidFill>
              </a:rPr>
              <a:t> для птиц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2. Демонстрационный и раздаточный материал: «перелетные и зимующие птицы Кубани».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3. Дидактическая игра «Кого не стало»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2"/>
          <p:cNvSpPr/>
          <p:nvPr/>
        </p:nvSpPr>
        <p:spPr>
          <a:xfrm>
            <a:off x="859680" y="838080"/>
            <a:ext cx="7326720" cy="3500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                              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5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Знакомство детей с птицами и их жизнедеятельностью во время наблюдения на прогулке.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5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Изготовление совместно с родителями кормушек, выбор места  и размещение их на участке детского сада.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5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Подкормка птиц.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5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Разучивание стихов, </a:t>
            </a:r>
            <a:r>
              <a:rPr lang="ru-RU" sz="1400" b="0" i="0" u="none" strike="noStrike" kern="1200" spc="0" dirty="0" err="1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потешек</a:t>
            </a: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о вороне, воробье.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9500"/>
              </a:buClr>
              <a:buSzPct val="45000"/>
              <a:buAutoNum type="arabicPeriod"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Чтение рассказа о зимующих птицах</a:t>
            </a: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.</a:t>
            </a: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План схема проекта:</a:t>
            </a: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Прямоугольник 6"/>
          <p:cNvSpPr/>
          <p:nvPr/>
        </p:nvSpPr>
        <p:spPr>
          <a:xfrm>
            <a:off x="312840" y="2438280"/>
            <a:ext cx="8442000" cy="700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000" b="0" i="0" u="none" strike="noStrike" kern="1200" spc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Mangal" pitchFamily="2"/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4720320" y="0"/>
            <a:ext cx="3448080" cy="425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2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Предварительная работа: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652120" y="1785283"/>
            <a:ext cx="1260148" cy="8029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788380"/>
            <a:ext cx="7848872" cy="2423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6172200" y="685799"/>
            <a:ext cx="2361960" cy="83772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en-US" sz="1600">
                <a:latin typeface="Times New Roman" pitchFamily="18"/>
                <a:cs typeface="Times New Roman" pitchFamily="18"/>
              </a:rPr>
              <a:t/>
            </a:r>
            <a:br>
              <a:rPr lang="en-US" sz="1600">
                <a:latin typeface="Times New Roman" pitchFamily="18"/>
                <a:cs typeface="Times New Roman" pitchFamily="18"/>
              </a:rPr>
            </a:br>
            <a:r>
              <a:rPr lang="en-US" sz="1600">
                <a:latin typeface="Times New Roman" pitchFamily="18"/>
                <a:cs typeface="Times New Roman" pitchFamily="18"/>
              </a:rPr>
              <a:t>                                                                                                                                                     </a:t>
            </a:r>
            <a:r>
              <a:rPr lang="en-US" sz="1800">
                <a:latin typeface="Times New Roman" pitchFamily="18"/>
                <a:cs typeface="Times New Roman" pitchFamily="18"/>
              </a:rPr>
              <a:t>воспитатель + родители.</a:t>
            </a: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endParaRPr lang="en-US" sz="1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5"/>
          <p:cNvSpPr txBox="1">
            <a:spLocks noGrp="1"/>
          </p:cNvSpPr>
          <p:nvPr>
            <p:ph type="body" idx="4294967295"/>
          </p:nvPr>
        </p:nvSpPr>
        <p:spPr>
          <a:xfrm>
            <a:off x="990719" y="1219321"/>
            <a:ext cx="4661401" cy="1417592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                                                                </a:t>
            </a:r>
            <a:r>
              <a:rPr lang="ru-RU" sz="2000" dirty="0">
                <a:latin typeface="Times New Roman" pitchFamily="18"/>
                <a:cs typeface="Times New Roman" pitchFamily="16"/>
              </a:rPr>
              <a:t>«Кормушка»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Изготовление кормушек родителями из подручного материала:</a:t>
            </a: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Из доски.</a:t>
            </a: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Из пластмассовых бутылок.</a:t>
            </a: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Пакет из-под сока.</a:t>
            </a: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Упаковка от лапши быстрого приготовления.</a:t>
            </a:r>
          </a:p>
          <a:p>
            <a:pPr marL="0" lvl="0" indent="0">
              <a:spcBef>
                <a:spcPts val="479"/>
              </a:spcBef>
              <a:buClr>
                <a:srgbClr val="0000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Емкость из-под яиц.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Определения места для кормушки, и их установка.    </a:t>
            </a:r>
          </a:p>
          <a:p>
            <a:pPr marL="0" lvl="0" indent="0">
              <a:spcBef>
                <a:spcPts val="479"/>
              </a:spcBef>
              <a:buNone/>
            </a:pPr>
            <a:endParaRPr lang="ru-RU" sz="1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 dirty="0">
              <a:latin typeface="Times New Roman" pitchFamily="18"/>
              <a:cs typeface="Times New Roman" pitchFamily="16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084168" y="2276872"/>
            <a:ext cx="1753921" cy="12232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1"/>
          <p:cNvSpPr/>
          <p:nvPr/>
        </p:nvSpPr>
        <p:spPr>
          <a:xfrm>
            <a:off x="4656240" y="0"/>
            <a:ext cx="3507839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1 этап-подготовительный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 noGrp="1"/>
          </p:cNvSpPr>
          <p:nvPr>
            <p:ph type="title" idx="4294967295"/>
          </p:nvPr>
        </p:nvSpPr>
        <p:spPr>
          <a:xfrm>
            <a:off x="304920" y="533520"/>
            <a:ext cx="702432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400">
                <a:latin typeface="Times New Roman" pitchFamily="18"/>
                <a:cs typeface="Times New Roman" pitchFamily="18"/>
              </a:rPr>
              <a:t>                                                                            </a:t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endParaRPr lang="en-US" sz="1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3"/>
          <p:cNvSpPr txBox="1">
            <a:spLocks noGrp="1"/>
          </p:cNvSpPr>
          <p:nvPr>
            <p:ph type="body" idx="4294967295"/>
          </p:nvPr>
        </p:nvSpPr>
        <p:spPr>
          <a:xfrm>
            <a:off x="1010159" y="1371599"/>
            <a:ext cx="6777000" cy="350855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r>
              <a:rPr lang="ru-RU" sz="1400">
                <a:latin typeface="Times New Roman" pitchFamily="18"/>
                <a:cs typeface="Times New Roman" pitchFamily="16"/>
              </a:rPr>
              <a:t>Кормим воробьев и ворон семенами подсолнечника, тыквы, дыни, пшеницей, овсом, просо, пшено.</a:t>
            </a: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endParaRPr lang="ru-RU" sz="1400">
              <a:latin typeface="Times New Roman" pitchFamily="18"/>
              <a:cs typeface="Times New Roman" pitchFamily="16"/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5271480" y="-24480"/>
            <a:ext cx="229752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«Кормим птиц».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15816" y="2204864"/>
            <a:ext cx="1920248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5"/>
          <p:cNvSpPr txBox="1">
            <a:spLocks noGrp="1"/>
          </p:cNvSpPr>
          <p:nvPr>
            <p:ph type="title" idx="4294967295"/>
          </p:nvPr>
        </p:nvSpPr>
        <p:spPr>
          <a:xfrm>
            <a:off x="1905120" y="491040"/>
            <a:ext cx="7024320" cy="114264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400">
                <a:latin typeface="Times New Roman" pitchFamily="18"/>
                <a:cs typeface="Times New Roman" pitchFamily="18"/>
              </a:rPr>
              <a:t>                                                             </a:t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>                                                                                                      </a:t>
            </a:r>
            <a:r>
              <a:rPr lang="en-US" sz="1600">
                <a:latin typeface="Times New Roman" pitchFamily="18"/>
                <a:cs typeface="Times New Roman" pitchFamily="18"/>
              </a:rPr>
              <a:t>Воспитатель + дети.</a:t>
            </a: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endParaRPr lang="en-US" sz="1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6"/>
          <p:cNvSpPr txBox="1">
            <a:spLocks noGrp="1"/>
          </p:cNvSpPr>
          <p:nvPr>
            <p:ph type="body" idx="4294967295"/>
          </p:nvPr>
        </p:nvSpPr>
        <p:spPr>
          <a:xfrm>
            <a:off x="990719" y="1371599"/>
            <a:ext cx="6777000" cy="3508559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Подвижная игра: «Вороны и воробьи»</a:t>
            </a:r>
          </a:p>
          <a:p>
            <a:pPr marL="343080" lvl="0" indent="-34272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       « Птичка в гнездышко лети</a:t>
            </a:r>
            <a:r>
              <a:rPr lang="ru-RU" sz="1400" dirty="0" smtClean="0">
                <a:latin typeface="Times New Roman" pitchFamily="18"/>
                <a:cs typeface="Times New Roman" pitchFamily="16"/>
              </a:rPr>
              <a:t>».</a:t>
            </a:r>
          </a:p>
          <a:p>
            <a:pPr marL="343080" lvl="0" indent="-342720">
              <a:spcBef>
                <a:spcPts val="479"/>
              </a:spcBef>
              <a:buNone/>
            </a:pPr>
            <a:r>
              <a:rPr lang="ru-RU" sz="1400" dirty="0" smtClean="0">
                <a:latin typeface="Times New Roman" pitchFamily="18"/>
                <a:cs typeface="Times New Roman" pitchFamily="16"/>
              </a:rPr>
              <a:t>Читали</a:t>
            </a:r>
            <a:r>
              <a:rPr lang="ru-RU" sz="1400" dirty="0">
                <a:latin typeface="Times New Roman" pitchFamily="18"/>
                <a:cs typeface="Times New Roman" pitchFamily="16"/>
              </a:rPr>
              <a:t>:</a:t>
            </a:r>
          </a:p>
          <a:p>
            <a:pPr marL="343080" lvl="0" indent="-34272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      Стихи про птиц: ворон и воробьев.</a:t>
            </a:r>
          </a:p>
          <a:p>
            <a:pPr marL="343080" lvl="0" indent="-34272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      Потешки  про птиц: ворон и </a:t>
            </a:r>
            <a:r>
              <a:rPr lang="ru-RU" sz="1400" dirty="0" smtClean="0">
                <a:latin typeface="Times New Roman" pitchFamily="18"/>
                <a:cs typeface="Times New Roman" pitchFamily="16"/>
              </a:rPr>
              <a:t>воробьев.</a:t>
            </a:r>
          </a:p>
          <a:p>
            <a:pPr marL="343080" lvl="0" indent="-342720">
              <a:spcBef>
                <a:spcPts val="479"/>
              </a:spcBef>
              <a:buNone/>
            </a:pPr>
            <a:r>
              <a:rPr lang="ru-RU" sz="1400" dirty="0" smtClean="0">
                <a:latin typeface="Times New Roman" pitchFamily="18"/>
                <a:cs typeface="Times New Roman" pitchFamily="16"/>
              </a:rPr>
              <a:t>Рассматривали</a:t>
            </a:r>
            <a:r>
              <a:rPr lang="ru-RU" sz="1400" dirty="0">
                <a:latin typeface="Times New Roman" pitchFamily="18"/>
                <a:cs typeface="Times New Roman" pitchFamily="16"/>
              </a:rPr>
              <a:t>:</a:t>
            </a:r>
          </a:p>
          <a:p>
            <a:pPr marL="343080" lvl="0" indent="-34272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       Иллюстрации и картинки.</a:t>
            </a:r>
          </a:p>
        </p:txBody>
      </p:sp>
      <p:sp>
        <p:nvSpPr>
          <p:cNvPr id="4" name="Прямоугольник 1"/>
          <p:cNvSpPr/>
          <p:nvPr/>
        </p:nvSpPr>
        <p:spPr>
          <a:xfrm>
            <a:off x="4705560" y="29520"/>
            <a:ext cx="3553200" cy="456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2 этап-накопление знаний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                                                       &#10;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en-US" sz="1400">
                <a:latin typeface="Times New Roman" pitchFamily="18"/>
                <a:cs typeface="Times New Roman" pitchFamily="18"/>
              </a:rPr>
              <a:t>                                                        </a:t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r>
              <a:rPr lang="en-US" sz="1400">
                <a:latin typeface="Times New Roman" pitchFamily="18"/>
                <a:cs typeface="Times New Roman" pitchFamily="18"/>
              </a:rPr>
              <a:t/>
            </a:r>
            <a:br>
              <a:rPr lang="en-US" sz="1400">
                <a:latin typeface="Times New Roman" pitchFamily="18"/>
                <a:cs typeface="Times New Roman" pitchFamily="18"/>
              </a:rPr>
            </a:br>
            <a:endParaRPr lang="en-US" sz="1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Объект 2"/>
          <p:cNvSpPr txBox="1">
            <a:spLocks noGrp="1"/>
          </p:cNvSpPr>
          <p:nvPr>
            <p:ph type="body" idx="4294967295"/>
          </p:nvPr>
        </p:nvSpPr>
        <p:spPr>
          <a:xfrm>
            <a:off x="838080" y="762120"/>
            <a:ext cx="7441560" cy="5714640"/>
          </a:xfrm>
        </p:spPr>
        <p:txBody>
          <a:bodyPr/>
          <a:lstStyle>
            <a:def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defPPr>
            <a:lvl1pPr marL="432000" lvl="0" indent="-324000" algn="l" rtl="0" hangingPunct="1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24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1pPr>
            <a:lvl2pPr marL="864000" lvl="1" indent="-324000" algn="l" rtl="0" hangingPunct="1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2pPr>
            <a:lvl3pPr marL="1295999" lvl="2" indent="-288000" algn="l" rtl="0" hangingPunct="1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18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3pPr>
            <a:lvl4pPr marL="1728000" lvl="3" indent="-216000" algn="l" rtl="0" hangingPunct="1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16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4pPr>
            <a:lvl5pPr marL="2160000" lvl="4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5pPr>
            <a:lvl6pPr marL="2592000" lvl="5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6pPr>
            <a:lvl7pPr marL="3024000" lvl="6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7pPr>
            <a:lvl8pPr marL="3456000" lvl="7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8pPr>
            <a:lvl9pPr marL="3887999" lvl="8" indent="-216000" algn="l" rtl="0" hangingPunct="1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 spc="0">
                <a:ln>
                  <a:noFill/>
                </a:ln>
                <a:solidFill>
                  <a:srgbClr val="3E3D2D"/>
                </a:solidFill>
                <a:latin typeface="Century Gothic"/>
                <a:ea typeface="Microsoft YaHei" pitchFamily="2"/>
                <a:cs typeface="Mangal" pitchFamily="2"/>
              </a:defRPr>
            </a:lvl9pPr>
          </a:lstStyle>
          <a:p>
            <a:pPr marL="0" lvl="0" indent="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                                                                   Содержание: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Расширить знания детей об условиях жизни птиц зимой.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Дать понятия о жизни птиц в зимний период.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Закрепить понятие зимующие птицы.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Воспитывать заботливое отношение к птицам.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Расширить словарный запас ( корм, кормушка, холодно).</a:t>
            </a:r>
          </a:p>
          <a:p>
            <a:pPr marL="0" lvl="0" indent="0">
              <a:spcBef>
                <a:spcPts val="479"/>
              </a:spcBef>
              <a:buClr>
                <a:srgbClr val="94C600"/>
              </a:buClr>
              <a:buSzPct val="76000"/>
              <a:buAutoNum type="arabicPeriod"/>
            </a:pPr>
            <a:r>
              <a:rPr lang="ru-RU" sz="1400" dirty="0">
                <a:latin typeface="Times New Roman" pitchFamily="18"/>
                <a:cs typeface="Times New Roman" pitchFamily="16"/>
              </a:rPr>
              <a:t>Развивать моторику рук, учить раскрашивать птиц в приделах контура.</a:t>
            </a: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                                                                  </a:t>
            </a:r>
          </a:p>
          <a:p>
            <a:pPr marL="0" lvl="0" indent="0">
              <a:spcBef>
                <a:spcPts val="479"/>
              </a:spcBef>
              <a:buNone/>
            </a:pPr>
            <a:endParaRPr lang="ru-RU" sz="1400" dirty="0">
              <a:latin typeface="Times New Roman" pitchFamily="18"/>
              <a:cs typeface="Times New Roman" pitchFamily="16"/>
            </a:endParaRPr>
          </a:p>
          <a:p>
            <a:pPr marL="0" lvl="0" indent="0">
              <a:spcBef>
                <a:spcPts val="479"/>
              </a:spcBef>
              <a:buNone/>
            </a:pPr>
            <a:r>
              <a:rPr lang="ru-RU" sz="1400" dirty="0">
                <a:latin typeface="Times New Roman" pitchFamily="18"/>
                <a:cs typeface="Times New Roman" pitchFamily="16"/>
              </a:rPr>
              <a:t> </a:t>
            </a:r>
          </a:p>
          <a:p>
            <a:pPr marL="0" lvl="0" indent="0">
              <a:spcBef>
                <a:spcPts val="479"/>
              </a:spcBef>
              <a:buNone/>
            </a:pPr>
            <a:endParaRPr lang="ru-RU" sz="1400" dirty="0">
              <a:latin typeface="Times New Roman" pitchFamily="18"/>
              <a:cs typeface="Times New Roman" pitchFamily="16"/>
            </a:endParaRPr>
          </a:p>
        </p:txBody>
      </p:sp>
      <p:sp>
        <p:nvSpPr>
          <p:cNvPr id="4" name="Прямоугольник 1"/>
          <p:cNvSpPr/>
          <p:nvPr/>
        </p:nvSpPr>
        <p:spPr>
          <a:xfrm>
            <a:off x="4543200" y="-76320"/>
            <a:ext cx="3736440" cy="1126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Итоговое занятие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«Зимующие птицы»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/>
            </a:r>
            <a:b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</a:br>
            <a:r>
              <a:rPr lang="ru-RU" sz="14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                               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120" y="457200"/>
            <a:ext cx="8076960" cy="671916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Mangal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Ход </a:t>
            </a: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занятия: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Воспитатель: Покормите птиц зимой,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Пусть со всех концов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К нам слетятся, как домой,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Стайки на крыльцо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Приучайте птиц зимой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К своему окну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Чтоб без песен не пришлось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Нам встречать весну.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Скажите мне пожалуйста о чем это стихотворение?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Дети: О птицах, их надо кормить.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Воспитатель: Как мы помогаем зимой птицам?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Дети: Кормим и делаем кормушки.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Воспитатель: А из чего мы делаем кормушки?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Дети: Из дерева, коробок от сока, молока, кефира.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Воспитатель: Каких зимующих птиц вы знаете?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Дети: Голубь, синица, ворона, воробей.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Воспитатель: Молодцы ребята, много вы птиц знаете, как можно их назвать  одним словом?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Дети: « Зимующие птицы ».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Воспитатель: Самое страшное для птиц не холод, а голод, когда нечего кушать птицы прилетают из леса поближе к людям. Люди-добрые, они пожалеют птиц и накормят их; кого зернышками, кого крошками, а кого и семечками. Вот и к нам сегодня прилетели птички за помощью. Ребята а что за птицы к нам прилетели?      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8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entury Gothic" pitchFamily="18"/>
                <a:ea typeface="Microsoft YaHei" pitchFamily="2"/>
                <a:cs typeface="Times New Roman" pitchFamily="18"/>
              </a:rPr>
              <a:t>		</a:t>
            </a: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i="1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Century Gothic" pitchFamily="18"/>
              <a:ea typeface="Microsoft YaHei" pitchFamily="2"/>
              <a:cs typeface="Times New Roman" pitchFamily="18"/>
            </a:endParaRPr>
          </a:p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i="1" u="sng" strike="noStrike" kern="1200" spc="0" dirty="0">
              <a:ln>
                <a:noFill/>
              </a:ln>
              <a:solidFill>
                <a:srgbClr val="000000"/>
              </a:solidFill>
              <a:uFillTx/>
              <a:latin typeface="Century Gothic" pitchFamily="18"/>
              <a:ea typeface="Microsoft YaHei" pitchFamily="2"/>
              <a:cs typeface="Times New Roman" pitchFamily="18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080" y="1600200"/>
            <a:ext cx="290520" cy="395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000" b="1" i="0" u="none" strike="noStrike" kern="1200" spc="0">
                <a:ln>
                  <a:noFill/>
                </a:ln>
                <a:solidFill>
                  <a:srgbClr val="000000"/>
                </a:solidFill>
                <a:latin typeface="Comic Sans MS" pitchFamily="66"/>
                <a:ea typeface="Microsoft YaHei" pitchFamily="2"/>
                <a:cs typeface="Mangal" pitchFamily="2"/>
              </a:rPr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/>
          <p:nvPr/>
        </p:nvSpPr>
        <p:spPr>
          <a:xfrm>
            <a:off x="1318680" y="685799"/>
            <a:ext cx="5761234" cy="1238373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Дети: Ворона и воробей.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Воспитатель: Правильно. Я вам сейчас немного расскажу про этих птиц.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14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                                                      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400" b="0" i="0" u="none" strike="noStrike" kern="1200" spc="0" dirty="0">
              <a:ln>
                <a:noFill/>
              </a:ln>
              <a:solidFill>
                <a:srgbClr val="000000"/>
              </a:solidFill>
              <a:latin typeface="Times New Roman" pitchFamily="18"/>
              <a:ea typeface="Microsoft YaHei" pitchFamily="2"/>
              <a:cs typeface="Times New Roman" pitchFamily="18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omic Sans MS" pitchFamily="66"/>
              <a:ea typeface="Microsoft YaHei" pitchFamily="2"/>
              <a:cs typeface="Times New Roman" pitchFamily="18"/>
            </a:endParaRPr>
          </a:p>
        </p:txBody>
      </p:sp>
      <p:sp>
        <p:nvSpPr>
          <p:cNvPr id="3" name="Прямоугольник 1"/>
          <p:cNvSpPr/>
          <p:nvPr/>
        </p:nvSpPr>
        <p:spPr>
          <a:xfrm>
            <a:off x="2286000" y="-13782600"/>
            <a:ext cx="4571640" cy="405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15000"/>
              </a:lnSpc>
              <a:spcBef>
                <a:spcPts val="0"/>
              </a:spcBef>
              <a:spcAft>
                <a:spcPts val="1001"/>
              </a:spcAft>
              <a:buNone/>
              <a:tabLst/>
              <a:defRPr sz="1800"/>
            </a:pPr>
            <a:r>
              <a:rPr lang="ru-RU" sz="1800" b="0" i="0" u="none" strike="noStrike" kern="1200" spc="0">
                <a:ln>
                  <a:noFill/>
                </a:ln>
                <a:solidFill>
                  <a:srgbClr val="000000"/>
                </a:solidFill>
                <a:latin typeface="Calibri" pitchFamily="34"/>
                <a:ea typeface="Calibri" pitchFamily="1"/>
                <a:cs typeface="Times New Roman" pitchFamily="18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3520" y="2630520"/>
            <a:ext cx="5943240" cy="916746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lvl="0" algn="ctr">
              <a:defRPr sz="1800"/>
            </a:pPr>
            <a:r>
              <a:rPr lang="ru-RU" sz="14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Воробьи:</a:t>
            </a:r>
          </a:p>
          <a:p>
            <a:pPr lvl="0" algn="ctr">
              <a:defRPr sz="1800"/>
            </a:pPr>
            <a:r>
              <a:rPr lang="ru-RU" sz="1400" b="1" dirty="0">
                <a:solidFill>
                  <a:srgbClr val="000000"/>
                </a:solidFill>
                <a:latin typeface="Times New Roman" pitchFamily="18"/>
                <a:ea typeface="Microsoft YaHei" pitchFamily="2"/>
                <a:cs typeface="Times New Roman" pitchFamily="18"/>
              </a:rPr>
              <a:t>У воробьев бывает, как правило, три выводка птенцов в сезон. Гнездо они начинают делать  в марте, в это время птицы активно подстраивают гнезда. Первые яйца появляются в апреле.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716</Words>
  <Application>Microsoft Office PowerPoint</Application>
  <PresentationFormat>Экран (4:3)</PresentationFormat>
  <Paragraphs>147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Обычный</vt:lpstr>
      <vt:lpstr>Обычный 1</vt:lpstr>
      <vt:lpstr> </vt:lpstr>
      <vt:lpstr>Презентация PowerPoint</vt:lpstr>
      <vt:lpstr>Презентация PowerPoint</vt:lpstr>
      <vt:lpstr>                                                                                                                                                      воспитатель + родители.  </vt:lpstr>
      <vt:lpstr>                                                                              </vt:lpstr>
      <vt:lpstr>                                                                                                                                                                    Воспитатель + дети.  </vt:lpstr>
      <vt:lpstr>                                                          </vt:lpstr>
      <vt:lpstr>Презентация PowerPoint</vt:lpstr>
      <vt:lpstr>Презентация PowerPoint</vt:lpstr>
      <vt:lpstr>                                                                                      Итог:  </vt:lpstr>
      <vt:lpstr>                                                                                    </vt:lpstr>
      <vt:lpstr>На расстоянии 1 метра чертятся две параллельные линии. От них отмеряется еще 4 – 5 метров, и прочерчиваются еще по линии.  Первые две линии – это линии старта, вторые – «домики». Команды выстраиваются спиной друг к другу около первых линий.  Каждой команде дается название – одной «вороны», другой «воробьи». Если ведущий сказал «вороны», то вороны догоняют воробьев, которые пытаются убежать к своему «домику». Все пойманные воробьи становятся воронами. То же самое происходит, только наоборот, если ведущий сказал «воробьи».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Раиса</dc:creator>
  <cp:lastModifiedBy>Раиса</cp:lastModifiedBy>
  <cp:revision>5</cp:revision>
  <dcterms:modified xsi:type="dcterms:W3CDTF">2016-03-08T13:57:46Z</dcterms:modified>
</cp:coreProperties>
</file>