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1C17F0-A20D-4B16-8FEE-CC648A9F6A3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836AD1-B2DF-45D8-87DB-6685638B89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500173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ГБОУ СОШ им.В.С. Юдина ОДО №2 «Березка»</a:t>
            </a:r>
            <a:br>
              <a:rPr lang="ru-RU" sz="2400" dirty="0" smtClean="0"/>
            </a:br>
            <a:r>
              <a:rPr lang="ru-RU" sz="2400" dirty="0" smtClean="0"/>
              <a:t> с.Новый Буян м.р. Красноярский </a:t>
            </a:r>
            <a:r>
              <a:rPr lang="ru-RU" sz="2400" dirty="0" smtClean="0"/>
              <a:t>Самарской области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4352940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</a:rPr>
              <a:t>Презентация</a:t>
            </a:r>
          </a:p>
          <a:p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</a:rPr>
              <a:t>«Домашние птицы»</a:t>
            </a:r>
          </a:p>
          <a:p>
            <a:endParaRPr lang="ru-RU" sz="4400" b="1" i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Составила: </a:t>
            </a:r>
            <a:r>
              <a:rPr lang="ru-RU" i="1" dirty="0" err="1" smtClean="0">
                <a:solidFill>
                  <a:schemeClr val="accent5">
                    <a:lumMod val="50000"/>
                  </a:schemeClr>
                </a:solidFill>
              </a:rPr>
              <a:t>Нуртдинова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 Татьяна Анатольевна</a:t>
            </a:r>
            <a:endParaRPr lang="ru-RU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785794"/>
          </a:xfrm>
        </p:spPr>
        <p:txBody>
          <a:bodyPr/>
          <a:lstStyle/>
          <a:p>
            <a:r>
              <a:rPr lang="ru-RU" dirty="0" smtClean="0"/>
              <a:t>Назови птицу: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0890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http://illustrators.ru/uploads/illustration/image/362665/362665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  <p:sndAc>
      <p:stSnd>
        <p:snd r:embed="rId2" name="click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572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«Что изменилось?»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7652" name="Picture 4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2857488" cy="3333763"/>
          </a:xfrm>
          <a:prstGeom prst="rect">
            <a:avLst/>
          </a:prstGeom>
          <a:noFill/>
        </p:spPr>
      </p:pic>
      <p:pic>
        <p:nvPicPr>
          <p:cNvPr id="27654" name="Picture 6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928670"/>
            <a:ext cx="2928958" cy="3286148"/>
          </a:xfrm>
          <a:prstGeom prst="rect">
            <a:avLst/>
          </a:prstGeom>
          <a:noFill/>
        </p:spPr>
      </p:pic>
      <p:pic>
        <p:nvPicPr>
          <p:cNvPr id="27656" name="Picture 8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928670"/>
            <a:ext cx="3428992" cy="3286148"/>
          </a:xfrm>
          <a:prstGeom prst="rect">
            <a:avLst/>
          </a:prstGeom>
          <a:noFill/>
        </p:spPr>
      </p:pic>
      <p:pic>
        <p:nvPicPr>
          <p:cNvPr id="27658" name="Picture 10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429133"/>
            <a:ext cx="2695575" cy="2428868"/>
          </a:xfrm>
          <a:prstGeom prst="rect">
            <a:avLst/>
          </a:prstGeom>
          <a:noFill/>
        </p:spPr>
      </p:pic>
      <p:pic>
        <p:nvPicPr>
          <p:cNvPr id="27660" name="Picture 12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68" y="4324349"/>
            <a:ext cx="2238378" cy="2533651"/>
          </a:xfrm>
          <a:prstGeom prst="rect">
            <a:avLst/>
          </a:prstGeom>
          <a:noFill/>
        </p:spPr>
      </p:pic>
      <p:pic>
        <p:nvPicPr>
          <p:cNvPr id="27662" name="Picture 14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8" y="4429132"/>
            <a:ext cx="3071802" cy="2428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2857488" cy="3333763"/>
          </a:xfrm>
          <a:prstGeom prst="rect">
            <a:avLst/>
          </a:prstGeom>
          <a:noFill/>
        </p:spPr>
      </p:pic>
      <p:pic>
        <p:nvPicPr>
          <p:cNvPr id="27654" name="Picture 6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928670"/>
            <a:ext cx="2571768" cy="3286148"/>
          </a:xfrm>
          <a:prstGeom prst="rect">
            <a:avLst/>
          </a:prstGeom>
          <a:noFill/>
        </p:spPr>
      </p:pic>
      <p:pic>
        <p:nvPicPr>
          <p:cNvPr id="27656" name="Picture 8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928670"/>
            <a:ext cx="3428992" cy="3286148"/>
          </a:xfrm>
          <a:prstGeom prst="rect">
            <a:avLst/>
          </a:prstGeom>
          <a:noFill/>
        </p:spPr>
      </p:pic>
      <p:pic>
        <p:nvPicPr>
          <p:cNvPr id="27660" name="Picture 12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4324349"/>
            <a:ext cx="3381386" cy="2533651"/>
          </a:xfrm>
          <a:prstGeom prst="rect">
            <a:avLst/>
          </a:prstGeom>
          <a:noFill/>
        </p:spPr>
      </p:pic>
      <p:pic>
        <p:nvPicPr>
          <p:cNvPr id="27662" name="Picture 14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9190" y="4429132"/>
            <a:ext cx="4214810" cy="2428868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2867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Что изменилось?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572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«Что изменилось?»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7652" name="Picture 4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2857488" cy="3333763"/>
          </a:xfrm>
          <a:prstGeom prst="rect">
            <a:avLst/>
          </a:prstGeom>
          <a:noFill/>
        </p:spPr>
      </p:pic>
      <p:pic>
        <p:nvPicPr>
          <p:cNvPr id="27654" name="Picture 6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928670"/>
            <a:ext cx="3571900" cy="3286148"/>
          </a:xfrm>
          <a:prstGeom prst="rect">
            <a:avLst/>
          </a:prstGeom>
          <a:noFill/>
        </p:spPr>
      </p:pic>
      <p:pic>
        <p:nvPicPr>
          <p:cNvPr id="27658" name="Picture 10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429133"/>
            <a:ext cx="2695575" cy="2428868"/>
          </a:xfrm>
          <a:prstGeom prst="rect">
            <a:avLst/>
          </a:prstGeom>
          <a:noFill/>
        </p:spPr>
      </p:pic>
      <p:pic>
        <p:nvPicPr>
          <p:cNvPr id="27660" name="Picture 12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928670"/>
            <a:ext cx="2238378" cy="3248031"/>
          </a:xfrm>
          <a:prstGeom prst="rect">
            <a:avLst/>
          </a:prstGeom>
          <a:noFill/>
        </p:spPr>
      </p:pic>
      <p:pic>
        <p:nvPicPr>
          <p:cNvPr id="27662" name="Picture 14" descr="Картинки по запросу картинки домашние птиц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0" y="4429132"/>
            <a:ext cx="4572032" cy="2428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Физминутка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624390" cy="5089548"/>
          </a:xfrm>
        </p:spPr>
        <p:txBody>
          <a:bodyPr>
            <a:normAutofit fontScale="40000" lnSpcReduction="20000"/>
          </a:bodyPr>
          <a:lstStyle/>
          <a:p>
            <a:r>
              <a:rPr lang="ru-RU" sz="3800" dirty="0" smtClean="0"/>
              <a:t>Ходит по двору индюк</a:t>
            </a:r>
          </a:p>
          <a:p>
            <a:r>
              <a:rPr lang="ru-RU" sz="3800" i="1" dirty="0" smtClean="0"/>
              <a:t>(шаги на месте)</a:t>
            </a:r>
            <a:endParaRPr lang="ru-RU" sz="3800" dirty="0" smtClean="0"/>
          </a:p>
          <a:p>
            <a:r>
              <a:rPr lang="ru-RU" sz="3800" dirty="0" smtClean="0"/>
              <a:t>Среди уток и подруг.</a:t>
            </a:r>
          </a:p>
          <a:p>
            <a:r>
              <a:rPr lang="ru-RU" sz="3800" dirty="0" smtClean="0"/>
              <a:t>Вдруг увидел он грача</a:t>
            </a:r>
          </a:p>
          <a:p>
            <a:r>
              <a:rPr lang="ru-RU" sz="3800" i="1" dirty="0" smtClean="0"/>
              <a:t>(остановиться, удивленно посмотреть вниз)</a:t>
            </a:r>
            <a:endParaRPr lang="ru-RU" sz="3800" dirty="0" smtClean="0"/>
          </a:p>
          <a:p>
            <a:r>
              <a:rPr lang="ru-RU" sz="3800" dirty="0" smtClean="0"/>
              <a:t>Рассердился сгоряча.</a:t>
            </a:r>
          </a:p>
          <a:p>
            <a:r>
              <a:rPr lang="ru-RU" sz="3800" dirty="0" smtClean="0"/>
              <a:t>Сгоряча затопал</a:t>
            </a:r>
          </a:p>
          <a:p>
            <a:r>
              <a:rPr lang="ru-RU" sz="3800" i="1" dirty="0" smtClean="0"/>
              <a:t>(потопать ногами)</a:t>
            </a:r>
            <a:endParaRPr lang="ru-RU" sz="3800" dirty="0" smtClean="0"/>
          </a:p>
          <a:p>
            <a:r>
              <a:rPr lang="ru-RU" sz="3800" dirty="0" smtClean="0"/>
              <a:t>Крыльями захлопал</a:t>
            </a:r>
          </a:p>
          <a:p>
            <a:r>
              <a:rPr lang="ru-RU" sz="3800" i="1" dirty="0" smtClean="0"/>
              <a:t>(руками, словно крыльям, похлопать себя по бокам)</a:t>
            </a:r>
            <a:endParaRPr lang="ru-RU" sz="3800" dirty="0" smtClean="0"/>
          </a:p>
          <a:p>
            <a:r>
              <a:rPr lang="ru-RU" sz="3800" dirty="0" smtClean="0"/>
              <a:t>Весь раздулся, словно шар</a:t>
            </a:r>
          </a:p>
          <a:p>
            <a:r>
              <a:rPr lang="ru-RU" sz="3800" i="1" dirty="0" smtClean="0"/>
              <a:t>(руки на поясе)</a:t>
            </a:r>
            <a:endParaRPr lang="ru-RU" sz="3800" dirty="0" smtClean="0"/>
          </a:p>
          <a:p>
            <a:r>
              <a:rPr lang="ru-RU" sz="3800" dirty="0" smtClean="0"/>
              <a:t>Или медный самовар</a:t>
            </a:r>
          </a:p>
          <a:p>
            <a:r>
              <a:rPr lang="ru-RU" sz="3800" i="1" dirty="0" smtClean="0"/>
              <a:t>(сцепить округленные руки перед грудью)</a:t>
            </a:r>
            <a:endParaRPr lang="ru-RU" sz="3800" dirty="0" smtClean="0"/>
          </a:p>
          <a:p>
            <a:r>
              <a:rPr lang="ru-RU" sz="3800" dirty="0" smtClean="0"/>
              <a:t>Затряс бородою</a:t>
            </a:r>
          </a:p>
          <a:p>
            <a:r>
              <a:rPr lang="ru-RU" sz="3800" dirty="0" smtClean="0"/>
              <a:t>(</a:t>
            </a:r>
            <a:r>
              <a:rPr lang="ru-RU" sz="3800" i="1" dirty="0" smtClean="0"/>
              <a:t>помотать головой, приговаривая «бала – </a:t>
            </a:r>
            <a:r>
              <a:rPr lang="ru-RU" sz="3800" i="1" dirty="0" err="1" smtClean="0"/>
              <a:t>бала</a:t>
            </a:r>
            <a:r>
              <a:rPr lang="ru-RU" sz="3800" i="1" dirty="0" smtClean="0"/>
              <a:t> – </a:t>
            </a:r>
            <a:r>
              <a:rPr lang="ru-RU" sz="3800" i="1" dirty="0" err="1" smtClean="0"/>
              <a:t>бала</a:t>
            </a:r>
            <a:r>
              <a:rPr lang="ru-RU" sz="3800" i="1" dirty="0" smtClean="0"/>
              <a:t>», как  индюк)</a:t>
            </a:r>
            <a:endParaRPr lang="ru-RU" sz="3800" dirty="0" smtClean="0"/>
          </a:p>
          <a:p>
            <a:r>
              <a:rPr lang="ru-RU" sz="3800" dirty="0" smtClean="0"/>
              <a:t>Понесся стрелою.</a:t>
            </a:r>
          </a:p>
          <a:p>
            <a:r>
              <a:rPr lang="ru-RU" sz="3800" i="1" dirty="0" smtClean="0"/>
              <a:t>(бег на месте)</a:t>
            </a:r>
            <a:endParaRPr lang="ru-RU" sz="3800" dirty="0" smtClean="0"/>
          </a:p>
          <a:p>
            <a:r>
              <a:rPr lang="ru-RU" sz="3800" dirty="0" smtClean="0"/>
              <a:t> </a:t>
            </a:r>
          </a:p>
          <a:p>
            <a:endParaRPr lang="ru-RU" dirty="0"/>
          </a:p>
        </p:txBody>
      </p:sp>
      <p:pic>
        <p:nvPicPr>
          <p:cNvPr id="28674" name="Picture 2" descr="http://ejka.ru/uploads/images/00/00/40/2015/05/28/20a1f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500174"/>
            <a:ext cx="3429024" cy="4357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118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ГБОУ СОШ им.В.С. Юдина ОДО №2 «Березка»  с.Новый Буян м.р. Красноярский Самарской области  </vt:lpstr>
      <vt:lpstr>Назови птицу:</vt:lpstr>
      <vt:lpstr>«Что изменилось?»</vt:lpstr>
      <vt:lpstr>Что изменилось?</vt:lpstr>
      <vt:lpstr>«Что изменилось?»</vt:lpstr>
      <vt:lpstr>Физминутка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им.В.С. Юдина ОДО №2 «Березка»  с.Новый Буян м.р. Красноярский Самарской области  </dc:title>
  <dc:creator>Admin</dc:creator>
  <cp:lastModifiedBy>Admin</cp:lastModifiedBy>
  <cp:revision>4</cp:revision>
  <dcterms:created xsi:type="dcterms:W3CDTF">2016-03-05T19:05:49Z</dcterms:created>
  <dcterms:modified xsi:type="dcterms:W3CDTF">2016-03-05T19:43:39Z</dcterms:modified>
</cp:coreProperties>
</file>