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7" r:id="rId3"/>
    <p:sldId id="258" r:id="rId4"/>
    <p:sldId id="259" r:id="rId5"/>
    <p:sldId id="260" r:id="rId6"/>
    <p:sldId id="272" r:id="rId7"/>
    <p:sldId id="277" r:id="rId8"/>
    <p:sldId id="273" r:id="rId9"/>
    <p:sldId id="274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4430EB-6ECB-41AF-8DA0-B44E387C2CC5}" type="datetimeFigureOut">
              <a:rPr lang="ru-RU" smtClean="0"/>
              <a:t>04.03.2016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66B438E-2EF9-45FF-8ADD-DB175FD3BB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614a9723ac8628d83808c1a92744b6cc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" y="-13346"/>
            <a:ext cx="9143999" cy="68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272644"/>
            <a:ext cx="836357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Презентацию подготовила: </a:t>
            </a:r>
            <a:r>
              <a:rPr lang="ru-RU" sz="3200" b="1" i="1" dirty="0" smtClean="0">
                <a:solidFill>
                  <a:srgbClr val="002060"/>
                </a:solidFill>
              </a:rPr>
              <a:t>учитель-логопед</a:t>
            </a:r>
          </a:p>
          <a:p>
            <a:pPr lvl="0"/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                              Кузьмина С.В.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9087" y="1828560"/>
            <a:ext cx="65004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о зиме</a:t>
            </a:r>
          </a:p>
        </p:txBody>
      </p:sp>
    </p:spTree>
    <p:extLst>
      <p:ext uri="{BB962C8B-B14F-4D97-AF65-F5344CB8AC3E}">
        <p14:creationId xmlns:p14="http://schemas.microsoft.com/office/powerpoint/2010/main" val="18769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402" y="836712"/>
            <a:ext cx="3968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зимний день на пруд легло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Очень скользкое стекло.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Нас в хоккей играть зовёт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Синий крепкий гладкий…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28" descr="http://rybalov26.oxnull.net/wp-content/uploads/2013/02/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2577818"/>
            <a:ext cx="5331445" cy="382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320" y="544522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лёд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47864" y="576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Свяжет бабушка их внучке,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Чтоб зимой не мерзли ручки.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Сохранят тепло сестрички —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Шерстяные…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chudomama.com/purchases/uploads/8ba/88e/a95fe27ae76d9b7b46e722be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56" y="2636912"/>
            <a:ext cx="5456944" cy="36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9728" y="5517232"/>
            <a:ext cx="246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рукавички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63377" y="56810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654" y="432850"/>
            <a:ext cx="402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Белым пледом лес укрыт,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медведь в берлоге спит.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Снег, как белая кайма.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Кто хозяйничал?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1" descr="http://photo.soho.net.ua/albums/userpics/10210/normal_108764_156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2126933"/>
            <a:ext cx="5871567" cy="430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5744034"/>
            <a:ext cx="117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зима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79374" y="579288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53796"/>
            <a:ext cx="4454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Что за чудо-покрывало?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Ночью всё вдруг белым стало.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Не видать дорог и рек –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Их укрыл пушистый…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4" descr="http://rpod.ru/personal/pictures/00/00/02/54/30/0000000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41" y="2204864"/>
            <a:ext cx="574369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5798802"/>
            <a:ext cx="107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снег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6082" y="592919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233" y="500042"/>
            <a:ext cx="4451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Что за звёздочки зима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dirty="0">
                <a:solidFill>
                  <a:srgbClr val="FFFF00"/>
                </a:solidFill>
              </a:rPr>
              <a:t>т</a:t>
            </a:r>
            <a:r>
              <a:rPr lang="ru-RU" sz="2400" b="1" dirty="0" smtClean="0">
                <a:solidFill>
                  <a:srgbClr val="FFFF00"/>
                </a:solidFill>
              </a:rPr>
              <a:t>учу спрятала сама?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Словно крошечные льдинки,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Эти звёздочки - 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7" descr="http://www.artleo.com/large/201108/49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246105"/>
            <a:ext cx="5819538" cy="43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32828" y="595266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4168" y="5805264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снежинки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71480"/>
            <a:ext cx="4526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Мы его слепили ловко.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Глазки есть и нос-морковка.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Чуть тепло – заплачет вмиг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растает…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Рисунок 10" descr="http://www.domovest.ru/uploads/posts/2012-12/1355999473_snegov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03" y="2420888"/>
            <a:ext cx="5481972" cy="410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758461"/>
            <a:ext cx="2061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снеговик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58738" y="58612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4234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Всякая здесь может птица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зимний полдень угоститься.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 сучке висит избушка,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Называется…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3" name="Рисунок 13" descr="http://www.sadby.org/images/stories/img/ras/53/kormu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88" y="2492896"/>
            <a:ext cx="5341379" cy="400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05688" y="5837370"/>
            <a:ext cx="234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кормушка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6267" y="5837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 зимний день по снежной корке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Он меня катает с горки.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С ветерком промчаться рад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Мой веселый…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16" descr="http://flamber.ru/files/photos/1233511299/1235408734_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92" y="2780928"/>
            <a:ext cx="5132921" cy="364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0748" y="5631794"/>
            <a:ext cx="1994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</a:rPr>
              <a:t>снегокат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5757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36258"/>
            <a:ext cx="34633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 сугробам возле речки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Едут длинные дощечки,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Ищут горочки повыше.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Назови дощечки!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Рисунок 19" descr="http://lvivmarket.net/modules/goods/images/737_ski-set-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15" y="2636912"/>
            <a:ext cx="6090299" cy="36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5445224"/>
            <a:ext cx="1406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лыжи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9792" y="56492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3-tub-ru.yandex.net/i?id=e91f3ff85a9012fac48452689e05bdb8&amp;n=33&amp;h=215&amp;w=2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5328592" cy="38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Зацепилась за карниз,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Головой свисает вниз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Акробатка-</a:t>
            </a:r>
            <a:r>
              <a:rPr lang="ru-RU" sz="2400" dirty="0" err="1" smtClean="0">
                <a:solidFill>
                  <a:srgbClr val="FFFF00"/>
                </a:solidFill>
              </a:rPr>
              <a:t>крохотулька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Зимний леденец - …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5589240"/>
            <a:ext cx="20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сосулька</a:t>
            </a:r>
            <a:endParaRPr lang="ru-RU" sz="3600" b="1" dirty="0"/>
          </a:p>
        </p:txBody>
      </p:sp>
      <p:pic>
        <p:nvPicPr>
          <p:cNvPr id="5" name="Превращени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5099" y="5676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7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305</TotalTime>
  <Words>195</Words>
  <Application>Microsoft Office PowerPoint</Application>
  <PresentationFormat>Экран (4:3)</PresentationFormat>
  <Paragraphs>53</Paragraphs>
  <Slides>11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rost</dc:creator>
  <cp:lastModifiedBy>compANNY</cp:lastModifiedBy>
  <cp:revision>32</cp:revision>
  <dcterms:created xsi:type="dcterms:W3CDTF">2016-02-18T05:49:42Z</dcterms:created>
  <dcterms:modified xsi:type="dcterms:W3CDTF">2016-03-04T20:36:43Z</dcterms:modified>
</cp:coreProperties>
</file>