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C02D-D6C2-46AA-8A66-F3223D0C907C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041-8588-4C24-9ED5-A9EB4A367B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C02D-D6C2-46AA-8A66-F3223D0C907C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041-8588-4C24-9ED5-A9EB4A367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C02D-D6C2-46AA-8A66-F3223D0C907C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041-8588-4C24-9ED5-A9EB4A367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C02D-D6C2-46AA-8A66-F3223D0C907C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041-8588-4C24-9ED5-A9EB4A367B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C02D-D6C2-46AA-8A66-F3223D0C907C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041-8588-4C24-9ED5-A9EB4A367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C02D-D6C2-46AA-8A66-F3223D0C907C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041-8588-4C24-9ED5-A9EB4A367B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C02D-D6C2-46AA-8A66-F3223D0C907C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041-8588-4C24-9ED5-A9EB4A367B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C02D-D6C2-46AA-8A66-F3223D0C907C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041-8588-4C24-9ED5-A9EB4A367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C02D-D6C2-46AA-8A66-F3223D0C907C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041-8588-4C24-9ED5-A9EB4A367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C02D-D6C2-46AA-8A66-F3223D0C907C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041-8588-4C24-9ED5-A9EB4A367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C02D-D6C2-46AA-8A66-F3223D0C907C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041-8588-4C24-9ED5-A9EB4A367B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B1C02D-D6C2-46AA-8A66-F3223D0C907C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BF4041-8588-4C24-9ED5-A9EB4A367B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Зима для детей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2" y="908719"/>
            <a:ext cx="8121946" cy="541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2973"/>
            <a:ext cx="3738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Зимушка- 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1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p2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0"/>
            <a:ext cx="7704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32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ms.24open.ru/images/b641f827658e5caf81af653b3fbe10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0007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</TotalTime>
  <Words>1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2016-02-20T11:57:39Z</dcterms:created>
  <dcterms:modified xsi:type="dcterms:W3CDTF">2016-03-03T12:08:31Z</dcterms:modified>
</cp:coreProperties>
</file>