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60" r:id="rId8"/>
    <p:sldId id="264" r:id="rId9"/>
    <p:sldId id="258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Вьюги да метели под февраль полетели.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 – месяц лютый, спрашивает, как обутый.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 силен метелью, а март капелью.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Угадайте, что за птица: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Злых морозов не боится,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ярко – желтых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перьях грудка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сама она – малютка?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холодною зимой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Грустно воет под луной.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испуганно примолк: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чаще рыщет серый …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 Pavilion dv6\Pictures\4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57600"/>
            <a:ext cx="2259330" cy="304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102" name="Picture 6" descr="C:\Users\HP Pavilion dv6\Pictures\volf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333750" cy="25003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Завершая длинный  год, сам декабрь к нам идет!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несет снега, метели и в игрушках ярких ели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Стало голодно в лесу: посмотрите на лису!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лисы идет охота – не поймать ей зайца что-то!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не было беды, заяц путает следы.	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заснул под царством льда, наступили холода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" name="Содержимое 17" descr="7cd69d9644a7e19a7a535604989b1f2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76400"/>
            <a:ext cx="4572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год кончает, зиму начинает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мостит, декабрь гвоздит, декабрь приколачивает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глаз снегами тешит, да ухо морозом рвет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Солнце в декабре светит, но не греет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– шапка зимы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 декабрем кончается, а зима зачинается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велик мороз, да краснеет нос</a:t>
            </a:r>
          </a:p>
          <a:p>
            <a:pPr lvl="0">
              <a:buFont typeface="Vrinda" pitchFamily="34" charset="0"/>
              <a:buChar char="*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 – «</a:t>
            </a:r>
            <a:r>
              <a:rPr lang="ru-RU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стужайло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на всю зиму студит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ребятки, месяц в этой вот загадке: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его всех дней короче, всех ночей длиннее ночи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поля и на луга до весны легли снега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месяц наш пройдет, мы встречаем Новый Год!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Наступили холода, обернулась в лед вода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Длинноухий зайка серый обернулся зайкой серым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Перестал медведь реветь, в спячку впал в бору медведь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скажет, кто знает, когда это бывает?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6836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b="1" dirty="0">
              <a:ln w="1778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календарь: начинается январь!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теплой шубе он идет, новый год с собой ведет.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шубке белой заяц скачет, лес его надежно прячет – 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 поземка заметает. По снегам глухарь гуляет.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мороз трещит и злится, снег метет хвостом лисица.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Лоси, лисы, кабаны ждут в седом лесу весны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 Pavilion dv6\Pictures\1261623653_1260757576_rryo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Vrinda" pitchFamily="34" charset="0"/>
              <a:buChar char="*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– году начало, зиме – середка.</a:t>
            </a:r>
          </a:p>
          <a:p>
            <a:pPr>
              <a:buFont typeface="Vrinda" pitchFamily="34" charset="0"/>
              <a:buChar char="*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– батюшка: год начинает, зиму величает.</a:t>
            </a:r>
          </a:p>
          <a:p>
            <a:pPr>
              <a:buFont typeface="Vrinda" pitchFamily="34" charset="0"/>
              <a:buChar char="*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 январь – зимы государь.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пышный рыжий мех                   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лесу хитрее всех.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Заметает след хвостом, 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Ждет зайчишку за кустом!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Уши длинные торчком,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Хвостик кругленький пучком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белой шубке веселится,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Волка серого боится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HP Pavilion dv6\Picture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3048000" cy="2129790"/>
          </a:xfrm>
          <a:prstGeom prst="rect">
            <a:avLst/>
          </a:prstGeom>
          <a:noFill/>
        </p:spPr>
      </p:pic>
      <p:pic>
        <p:nvPicPr>
          <p:cNvPr id="3075" name="Picture 3" descr="C:\Users\HP Pavilion dv6\Pictures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25146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снегов накинув шаль, по лесам идет февраль.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Вьюга злится, вьюга свищет, серый волк по лесу рыщет.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Толстый тетерев гуляет, ждет, когда же снег растает.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сороки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растрещались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«Мы б с зимою попрощались!»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 утренней зари распевают снегири,</a:t>
            </a:r>
          </a:p>
          <a:p>
            <a:pPr marL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Ищут корм себе синицы, ждут весну лесные птицы!</a:t>
            </a:r>
          </a:p>
          <a:p>
            <a:endParaRPr lang="ru-RU" dirty="0"/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8600" y="3657600"/>
            <a:ext cx="4869180" cy="3034665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 Pavilion dv6\Pictures\red-berries-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5852160" cy="32918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0" name="Picture 2" descr="C:\Users\HP Pavilion dv6\Pictures\14548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743200"/>
            <a:ext cx="5080000" cy="3810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436</Words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Времена года</vt:lpstr>
      <vt:lpstr>Декабрь</vt:lpstr>
      <vt:lpstr>Пословицы</vt:lpstr>
      <vt:lpstr>Загадки</vt:lpstr>
      <vt:lpstr>Январь</vt:lpstr>
      <vt:lpstr>Пословицы</vt:lpstr>
      <vt:lpstr>Загадки</vt:lpstr>
      <vt:lpstr>Февраль</vt:lpstr>
      <vt:lpstr>Слайд 9</vt:lpstr>
      <vt:lpstr>Пословицы</vt:lpstr>
      <vt:lpstr>Загадки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 Pavilion dv6</dc:creator>
  <cp:lastModifiedBy>HP Pavilion dv6</cp:lastModifiedBy>
  <cp:revision>14</cp:revision>
  <dcterms:created xsi:type="dcterms:W3CDTF">2016-01-23T12:01:08Z</dcterms:created>
  <dcterms:modified xsi:type="dcterms:W3CDTF">2016-01-23T14:16:18Z</dcterms:modified>
</cp:coreProperties>
</file>