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9" r:id="rId3"/>
    <p:sldId id="265" r:id="rId4"/>
    <p:sldId id="260" r:id="rId5"/>
    <p:sldId id="261" r:id="rId6"/>
    <p:sldId id="264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ogopedprm.ru/wp-content/uploads/2013/05/4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5551" r="62061" b="58680"/>
          <a:stretch/>
        </p:blipFill>
        <p:spPr bwMode="auto">
          <a:xfrm>
            <a:off x="467544" y="480243"/>
            <a:ext cx="1944216" cy="1724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logopedprm.ru/wp-content/uploads/2013/05/4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1" t="52153" r="17433" b="11483"/>
          <a:stretch/>
        </p:blipFill>
        <p:spPr bwMode="auto">
          <a:xfrm>
            <a:off x="467544" y="4365103"/>
            <a:ext cx="1944216" cy="1926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logopedprm.ru/wp-content/uploads/2013/05/4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9" t="5551" r="40111" b="58680"/>
          <a:stretch/>
        </p:blipFill>
        <p:spPr bwMode="auto">
          <a:xfrm>
            <a:off x="467544" y="2492896"/>
            <a:ext cx="1944216" cy="15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vashlogoped-online.ru/wp-content/uploads/2013/09/zvukovich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4"/>
            <a:ext cx="1656184" cy="19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www.klassnye-chasy.ru/userfiles/image/bukva-zvuk-o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0243"/>
            <a:ext cx="5513614" cy="37408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784726"/>
            <a:ext cx="3907160" cy="15121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Подготовила: учитель-логопед МАДОУ </a:t>
            </a:r>
            <a:r>
              <a:rPr lang="ru-RU" sz="1800" b="1" dirty="0" smtClean="0">
                <a:solidFill>
                  <a:schemeClr val="tx1"/>
                </a:solidFill>
              </a:rPr>
              <a:t> детский </a:t>
            </a:r>
            <a:r>
              <a:rPr lang="ru-RU" sz="1800" b="1" dirty="0" smtClean="0">
                <a:solidFill>
                  <a:schemeClr val="tx1"/>
                </a:solidFill>
              </a:rPr>
              <a:t>сад №66 «</a:t>
            </a:r>
            <a:r>
              <a:rPr lang="ru-RU" sz="1800" b="1" dirty="0" err="1" smtClean="0">
                <a:solidFill>
                  <a:schemeClr val="tx1"/>
                </a:solidFill>
              </a:rPr>
              <a:t>Забавушка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г</a:t>
            </a:r>
            <a:r>
              <a:rPr lang="ru-RU" sz="1800" b="1" dirty="0" smtClean="0">
                <a:solidFill>
                  <a:schemeClr val="tx1"/>
                </a:solidFill>
              </a:rPr>
              <a:t>. Нижневартовск</a:t>
            </a:r>
          </a:p>
          <a:p>
            <a:pPr algn="ctr"/>
            <a:r>
              <a:rPr lang="ru-RU" sz="1800" b="1" dirty="0" err="1" smtClean="0">
                <a:solidFill>
                  <a:schemeClr val="tx1"/>
                </a:solidFill>
              </a:rPr>
              <a:t>Тумченок</a:t>
            </a:r>
            <a:r>
              <a:rPr lang="ru-RU" sz="1800" b="1" dirty="0" smtClean="0">
                <a:solidFill>
                  <a:schemeClr val="tx1"/>
                </a:solidFill>
              </a:rPr>
              <a:t> Е.А.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5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Рассмотри картинку. Найди и назови слова со звуком 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849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3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</a:rPr>
              <a:t>В автобусе едут дети. Как их зовут?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42493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5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385639"/>
            <a:ext cx="3960440" cy="667097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Гласные звуки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69D9~1\AppData\Local\Temp\Rar$DIa0.137\002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45750"/>
          <a:stretch/>
        </p:blipFill>
        <p:spPr bwMode="auto">
          <a:xfrm>
            <a:off x="251520" y="1052736"/>
            <a:ext cx="864096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56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C:\Users\69D9~1\AppData\Local\Temp\Rar$DIa0.405\0025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42999"/>
          <a:stretch/>
        </p:blipFill>
        <p:spPr bwMode="auto">
          <a:xfrm>
            <a:off x="520915" y="3885481"/>
            <a:ext cx="8064896" cy="2409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819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69D9~1\AppData\Local\Temp\Rar$DIa0.906\002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" b="65819"/>
          <a:stretch/>
        </p:blipFill>
        <p:spPr bwMode="auto">
          <a:xfrm>
            <a:off x="340840" y="404664"/>
            <a:ext cx="8496944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69D9~1\AppData\Local\Temp\Rar$DIa0.906\002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3" b="27945"/>
          <a:stretch/>
        </p:blipFill>
        <p:spPr bwMode="auto">
          <a:xfrm>
            <a:off x="467544" y="3284984"/>
            <a:ext cx="8370240" cy="3067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144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Назови звук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69D9~1\AppData\Local\Temp\Rar$DIa0.402\0029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0" b="6750"/>
          <a:stretch/>
        </p:blipFill>
        <p:spPr bwMode="auto">
          <a:xfrm>
            <a:off x="251520" y="1916832"/>
            <a:ext cx="8640960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206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Игра «Прятки»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C:\Users\69D9~1\AppData\Local\Temp\Rar$DIa0.405\0025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1" b="8499"/>
          <a:stretch/>
        </p:blipFill>
        <p:spPr bwMode="auto">
          <a:xfrm>
            <a:off x="251520" y="1340768"/>
            <a:ext cx="8640960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163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делает ослик?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13447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 </a:t>
            </a:r>
            <a: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Ослик принес свои любимые фотографии. Составьте предложения по картинкам и запишите их.</a:t>
            </a:r>
            <a:br>
              <a:rPr lang="ru-RU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616" y="1628800"/>
            <a:ext cx="8760871" cy="3218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633" y="5157192"/>
            <a:ext cx="83447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Ослик стоит. </a:t>
            </a:r>
            <a:r>
              <a:rPr lang="ru-RU" sz="2400" dirty="0" smtClean="0">
                <a:latin typeface="Times New Roman" pitchFamily="18" charset="0"/>
              </a:rPr>
              <a:t>  Ослик </a:t>
            </a:r>
            <a:r>
              <a:rPr lang="ru-RU" sz="2400" dirty="0">
                <a:latin typeface="Times New Roman" pitchFamily="18" charset="0"/>
              </a:rPr>
              <a:t>быстро бежит по дорожке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Ослик сидит на </a:t>
            </a:r>
            <a:r>
              <a:rPr lang="ru-RU" sz="2400" dirty="0" smtClean="0">
                <a:latin typeface="Times New Roman" pitchFamily="18" charset="0"/>
              </a:rPr>
              <a:t>стуле.   Ослик </a:t>
            </a:r>
            <a:r>
              <a:rPr lang="ru-RU" sz="2400" dirty="0">
                <a:latin typeface="Times New Roman" pitchFamily="18" charset="0"/>
              </a:rPr>
              <a:t>ловит бабочку.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177</TotalTime>
  <Words>80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Рассмотри картинку. Найди и назови слова со звуком О</vt:lpstr>
      <vt:lpstr>В автобусе едут дети. Как их зовут?</vt:lpstr>
      <vt:lpstr>Презентация PowerPoint</vt:lpstr>
      <vt:lpstr>Презентация PowerPoint</vt:lpstr>
      <vt:lpstr>Презентация PowerPoint</vt:lpstr>
      <vt:lpstr>Назови звук</vt:lpstr>
      <vt:lpstr>Игра «Прятки»</vt:lpstr>
      <vt:lpstr>Что делает ослик?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Александр</cp:lastModifiedBy>
  <cp:revision>13</cp:revision>
  <dcterms:created xsi:type="dcterms:W3CDTF">2015-11-29T07:58:49Z</dcterms:created>
  <dcterms:modified xsi:type="dcterms:W3CDTF">2016-03-08T10:41:05Z</dcterms:modified>
</cp:coreProperties>
</file>