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261" r:id="rId5"/>
    <p:sldId id="264" r:id="rId6"/>
    <p:sldId id="268" r:id="rId7"/>
    <p:sldId id="269" r:id="rId8"/>
    <p:sldId id="262" r:id="rId9"/>
    <p:sldId id="265" r:id="rId10"/>
    <p:sldId id="259" r:id="rId11"/>
    <p:sldId id="263" r:id="rId12"/>
    <p:sldId id="270" r:id="rId13"/>
    <p:sldId id="260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5FE8F-DC24-48C0-BC36-B6846323B7E5}" type="doc">
      <dgm:prSet loTypeId="urn:microsoft.com/office/officeart/2005/8/layout/chevron2" loCatId="process" qsTypeId="urn:microsoft.com/office/officeart/2009/2/quickstyle/3d8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EF07EFD-39D6-4081-BCAD-41ACE1177194}">
      <dgm:prSet phldrT="[Текст]" phldr="1"/>
      <dgm:spPr/>
      <dgm:t>
        <a:bodyPr/>
        <a:lstStyle/>
        <a:p>
          <a:endParaRPr lang="ru-RU" dirty="0"/>
        </a:p>
      </dgm:t>
    </dgm:pt>
    <dgm:pt modelId="{C4E369FF-BCF1-4AEF-9A57-5717D7766285}" type="parTrans" cxnId="{402FD9ED-8B5E-45DE-9975-DAE20662E89C}">
      <dgm:prSet/>
      <dgm:spPr/>
      <dgm:t>
        <a:bodyPr/>
        <a:lstStyle/>
        <a:p>
          <a:endParaRPr lang="ru-RU"/>
        </a:p>
      </dgm:t>
    </dgm:pt>
    <dgm:pt modelId="{E787716D-F9A1-4E71-9153-06ED079F517D}" type="sibTrans" cxnId="{402FD9ED-8B5E-45DE-9975-DAE20662E89C}">
      <dgm:prSet/>
      <dgm:spPr/>
      <dgm:t>
        <a:bodyPr/>
        <a:lstStyle/>
        <a:p>
          <a:endParaRPr lang="ru-RU"/>
        </a:p>
      </dgm:t>
    </dgm:pt>
    <dgm:pt modelId="{B3E56843-1DB0-4054-82DC-37E73D8BB4ED}">
      <dgm:prSet phldrT="[Текст]"/>
      <dgm:spPr/>
      <dgm:t>
        <a:bodyPr/>
        <a:lstStyle/>
        <a:p>
          <a:r>
            <a:rPr lang="ru-RU" dirty="0" smtClean="0"/>
            <a:t>Чтение – лучшее учение.</a:t>
          </a:r>
          <a:endParaRPr lang="ru-RU" dirty="0"/>
        </a:p>
      </dgm:t>
    </dgm:pt>
    <dgm:pt modelId="{471D5BD2-C346-444F-A7BA-C0E4B240449B}" type="parTrans" cxnId="{D7C92170-19A4-4CF3-AE1B-04D828246183}">
      <dgm:prSet/>
      <dgm:spPr/>
      <dgm:t>
        <a:bodyPr/>
        <a:lstStyle/>
        <a:p>
          <a:endParaRPr lang="ru-RU"/>
        </a:p>
      </dgm:t>
    </dgm:pt>
    <dgm:pt modelId="{B26A6DBE-3133-40F6-8DC7-791403C788B8}" type="sibTrans" cxnId="{D7C92170-19A4-4CF3-AE1B-04D828246183}">
      <dgm:prSet/>
      <dgm:spPr/>
      <dgm:t>
        <a:bodyPr/>
        <a:lstStyle/>
        <a:p>
          <a:endParaRPr lang="ru-RU"/>
        </a:p>
      </dgm:t>
    </dgm:pt>
    <dgm:pt modelId="{CCDCA6F4-0551-48FC-86C3-BAD551C32EC7}">
      <dgm:prSet phldrT="[Текст]" phldr="1"/>
      <dgm:spPr/>
      <dgm:t>
        <a:bodyPr/>
        <a:lstStyle/>
        <a:p>
          <a:endParaRPr lang="ru-RU" dirty="0"/>
        </a:p>
      </dgm:t>
    </dgm:pt>
    <dgm:pt modelId="{CA6B48C6-EFD4-4722-BE6E-60BD0E115FF6}" type="parTrans" cxnId="{D2864C53-867F-46CA-9AB7-F77D40A87C70}">
      <dgm:prSet/>
      <dgm:spPr/>
      <dgm:t>
        <a:bodyPr/>
        <a:lstStyle/>
        <a:p>
          <a:endParaRPr lang="ru-RU"/>
        </a:p>
      </dgm:t>
    </dgm:pt>
    <dgm:pt modelId="{DA626361-1134-4AA6-B115-6967C6A162DB}" type="sibTrans" cxnId="{D2864C53-867F-46CA-9AB7-F77D40A87C70}">
      <dgm:prSet/>
      <dgm:spPr/>
      <dgm:t>
        <a:bodyPr/>
        <a:lstStyle/>
        <a:p>
          <a:endParaRPr lang="ru-RU"/>
        </a:p>
      </dgm:t>
    </dgm:pt>
    <dgm:pt modelId="{87102C4A-ACCC-4BC9-A286-1995569919A2}">
      <dgm:prSet phldrT="[Текст]"/>
      <dgm:spPr/>
      <dgm:t>
        <a:bodyPr/>
        <a:lstStyle/>
        <a:p>
          <a:r>
            <a:rPr lang="ru-RU" dirty="0" smtClean="0"/>
            <a:t>Кто много читает, тот много знает.</a:t>
          </a:r>
          <a:endParaRPr lang="ru-RU" dirty="0"/>
        </a:p>
      </dgm:t>
    </dgm:pt>
    <dgm:pt modelId="{F615F2A8-C245-42FC-A7EF-35A3E0F5D461}" type="parTrans" cxnId="{EA5277BE-6664-4D7C-8674-1229DC627006}">
      <dgm:prSet/>
      <dgm:spPr/>
      <dgm:t>
        <a:bodyPr/>
        <a:lstStyle/>
        <a:p>
          <a:endParaRPr lang="ru-RU"/>
        </a:p>
      </dgm:t>
    </dgm:pt>
    <dgm:pt modelId="{D0BB0B03-9A21-48EA-9117-39DDA7D61ADE}" type="sibTrans" cxnId="{EA5277BE-6664-4D7C-8674-1229DC627006}">
      <dgm:prSet/>
      <dgm:spPr/>
      <dgm:t>
        <a:bodyPr/>
        <a:lstStyle/>
        <a:p>
          <a:endParaRPr lang="ru-RU"/>
        </a:p>
      </dgm:t>
    </dgm:pt>
    <dgm:pt modelId="{13264AFF-D3FA-47A4-A619-4E32C7DAE33F}" type="pres">
      <dgm:prSet presAssocID="{1E15FE8F-DC24-48C0-BC36-B6846323B7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F88BA-5B87-4AE0-B988-8AF45166A7B1}" type="pres">
      <dgm:prSet presAssocID="{EEF07EFD-39D6-4081-BCAD-41ACE1177194}" presName="composite" presStyleCnt="0"/>
      <dgm:spPr/>
    </dgm:pt>
    <dgm:pt modelId="{9ABF4996-FD01-4D72-B650-D58610B1A228}" type="pres">
      <dgm:prSet presAssocID="{EEF07EFD-39D6-4081-BCAD-41ACE117719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DB90A-783B-4CAC-8117-3AFFC5BBD29A}" type="pres">
      <dgm:prSet presAssocID="{EEF07EFD-39D6-4081-BCAD-41ACE1177194}" presName="descendantText" presStyleLbl="alignAcc1" presStyleIdx="0" presStyleCnt="2" custLinFactY="376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1D89A-86E3-428F-BDE4-988D82D93BCB}" type="pres">
      <dgm:prSet presAssocID="{E787716D-F9A1-4E71-9153-06ED079F517D}" presName="sp" presStyleCnt="0"/>
      <dgm:spPr/>
    </dgm:pt>
    <dgm:pt modelId="{D62F363B-2BC7-4FE3-8AF9-3D8352FD7225}" type="pres">
      <dgm:prSet presAssocID="{CCDCA6F4-0551-48FC-86C3-BAD551C32EC7}" presName="composite" presStyleCnt="0"/>
      <dgm:spPr/>
    </dgm:pt>
    <dgm:pt modelId="{87D053D3-9EA9-4708-B725-21F3EBFDC09A}" type="pres">
      <dgm:prSet presAssocID="{CCDCA6F4-0551-48FC-86C3-BAD551C32EC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225B-A0BB-459D-B76C-F2C77EE62F2C}" type="pres">
      <dgm:prSet presAssocID="{CCDCA6F4-0551-48FC-86C3-BAD551C32EC7}" presName="descendantText" presStyleLbl="alignAcc1" presStyleIdx="1" presStyleCnt="2" custLinFactY="-35471" custLinFactNeighborX="-1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277BE-6664-4D7C-8674-1229DC627006}" srcId="{CCDCA6F4-0551-48FC-86C3-BAD551C32EC7}" destId="{87102C4A-ACCC-4BC9-A286-1995569919A2}" srcOrd="0" destOrd="0" parTransId="{F615F2A8-C245-42FC-A7EF-35A3E0F5D461}" sibTransId="{D0BB0B03-9A21-48EA-9117-39DDA7D61ADE}"/>
    <dgm:cxn modelId="{D2864C53-867F-46CA-9AB7-F77D40A87C70}" srcId="{1E15FE8F-DC24-48C0-BC36-B6846323B7E5}" destId="{CCDCA6F4-0551-48FC-86C3-BAD551C32EC7}" srcOrd="1" destOrd="0" parTransId="{CA6B48C6-EFD4-4722-BE6E-60BD0E115FF6}" sibTransId="{DA626361-1134-4AA6-B115-6967C6A162DB}"/>
    <dgm:cxn modelId="{02B3FEB4-D9F0-4E7D-9F8B-0350A6AF91A6}" type="presOf" srcId="{B3E56843-1DB0-4054-82DC-37E73D8BB4ED}" destId="{8DDDB90A-783B-4CAC-8117-3AFFC5BBD29A}" srcOrd="0" destOrd="0" presId="urn:microsoft.com/office/officeart/2005/8/layout/chevron2"/>
    <dgm:cxn modelId="{CE57A9F6-ED62-4D39-B31F-70FE04883AB4}" type="presOf" srcId="{EEF07EFD-39D6-4081-BCAD-41ACE1177194}" destId="{9ABF4996-FD01-4D72-B650-D58610B1A228}" srcOrd="0" destOrd="0" presId="urn:microsoft.com/office/officeart/2005/8/layout/chevron2"/>
    <dgm:cxn modelId="{504FD15C-5801-4CB1-8B24-936CE3837194}" type="presOf" srcId="{87102C4A-ACCC-4BC9-A286-1995569919A2}" destId="{96A3225B-A0BB-459D-B76C-F2C77EE62F2C}" srcOrd="0" destOrd="0" presId="urn:microsoft.com/office/officeart/2005/8/layout/chevron2"/>
    <dgm:cxn modelId="{402FD9ED-8B5E-45DE-9975-DAE20662E89C}" srcId="{1E15FE8F-DC24-48C0-BC36-B6846323B7E5}" destId="{EEF07EFD-39D6-4081-BCAD-41ACE1177194}" srcOrd="0" destOrd="0" parTransId="{C4E369FF-BCF1-4AEF-9A57-5717D7766285}" sibTransId="{E787716D-F9A1-4E71-9153-06ED079F517D}"/>
    <dgm:cxn modelId="{643B466B-0542-42C1-BB32-10658B642299}" type="presOf" srcId="{CCDCA6F4-0551-48FC-86C3-BAD551C32EC7}" destId="{87D053D3-9EA9-4708-B725-21F3EBFDC09A}" srcOrd="0" destOrd="0" presId="urn:microsoft.com/office/officeart/2005/8/layout/chevron2"/>
    <dgm:cxn modelId="{D7C92170-19A4-4CF3-AE1B-04D828246183}" srcId="{EEF07EFD-39D6-4081-BCAD-41ACE1177194}" destId="{B3E56843-1DB0-4054-82DC-37E73D8BB4ED}" srcOrd="0" destOrd="0" parTransId="{471D5BD2-C346-444F-A7BA-C0E4B240449B}" sibTransId="{B26A6DBE-3133-40F6-8DC7-791403C788B8}"/>
    <dgm:cxn modelId="{FD763CC8-3E95-49A7-B63B-DA7A0F600666}" type="presOf" srcId="{1E15FE8F-DC24-48C0-BC36-B6846323B7E5}" destId="{13264AFF-D3FA-47A4-A619-4E32C7DAE33F}" srcOrd="0" destOrd="0" presId="urn:microsoft.com/office/officeart/2005/8/layout/chevron2"/>
    <dgm:cxn modelId="{6FC88FA6-EB2D-4420-AE61-54DBFB0FBD1D}" type="presParOf" srcId="{13264AFF-D3FA-47A4-A619-4E32C7DAE33F}" destId="{45CF88BA-5B87-4AE0-B988-8AF45166A7B1}" srcOrd="0" destOrd="0" presId="urn:microsoft.com/office/officeart/2005/8/layout/chevron2"/>
    <dgm:cxn modelId="{A9F2FFDE-58FE-4BF6-84FC-93B4684D8362}" type="presParOf" srcId="{45CF88BA-5B87-4AE0-B988-8AF45166A7B1}" destId="{9ABF4996-FD01-4D72-B650-D58610B1A228}" srcOrd="0" destOrd="0" presId="urn:microsoft.com/office/officeart/2005/8/layout/chevron2"/>
    <dgm:cxn modelId="{AEFC6B60-F22D-41F5-B3CF-B1D841B4526A}" type="presParOf" srcId="{45CF88BA-5B87-4AE0-B988-8AF45166A7B1}" destId="{8DDDB90A-783B-4CAC-8117-3AFFC5BBD29A}" srcOrd="1" destOrd="0" presId="urn:microsoft.com/office/officeart/2005/8/layout/chevron2"/>
    <dgm:cxn modelId="{C9853E3C-98E2-4CD4-A7A7-208FAE074A20}" type="presParOf" srcId="{13264AFF-D3FA-47A4-A619-4E32C7DAE33F}" destId="{4DC1D89A-86E3-428F-BDE4-988D82D93BCB}" srcOrd="1" destOrd="0" presId="urn:microsoft.com/office/officeart/2005/8/layout/chevron2"/>
    <dgm:cxn modelId="{C7C745B3-9154-4D5F-9225-BA80A23B2881}" type="presParOf" srcId="{13264AFF-D3FA-47A4-A619-4E32C7DAE33F}" destId="{D62F363B-2BC7-4FE3-8AF9-3D8352FD7225}" srcOrd="2" destOrd="0" presId="urn:microsoft.com/office/officeart/2005/8/layout/chevron2"/>
    <dgm:cxn modelId="{AFF88710-81B5-4EFA-8DF4-47458C9F93D3}" type="presParOf" srcId="{D62F363B-2BC7-4FE3-8AF9-3D8352FD7225}" destId="{87D053D3-9EA9-4708-B725-21F3EBFDC09A}" srcOrd="0" destOrd="0" presId="urn:microsoft.com/office/officeart/2005/8/layout/chevron2"/>
    <dgm:cxn modelId="{CAFB897F-D34A-43F1-8D29-282BED9291E3}" type="presParOf" srcId="{D62F363B-2BC7-4FE3-8AF9-3D8352FD7225}" destId="{96A3225B-A0BB-459D-B76C-F2C77EE62F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D53D3-613C-4BD1-A676-0BCEC0ED1373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CA828E8-E4EB-4219-B2B0-DD854B2D1655}">
      <dgm:prSet phldrT="[Текст]" custT="1"/>
      <dgm:spPr/>
      <dgm:t>
        <a:bodyPr/>
        <a:lstStyle/>
        <a:p>
          <a:r>
            <a:rPr lang="ru-RU" sz="3200" dirty="0" smtClean="0"/>
            <a:t>Почему год круглый?</a:t>
          </a:r>
          <a:endParaRPr lang="ru-RU" sz="3200" dirty="0"/>
        </a:p>
      </dgm:t>
    </dgm:pt>
    <dgm:pt modelId="{4C2B939C-05B8-41C4-AD78-8D8545085C43}" type="parTrans" cxnId="{61FFB643-0A7C-4450-BC32-C57761B9E19E}">
      <dgm:prSet/>
      <dgm:spPr/>
      <dgm:t>
        <a:bodyPr/>
        <a:lstStyle/>
        <a:p>
          <a:endParaRPr lang="ru-RU"/>
        </a:p>
      </dgm:t>
    </dgm:pt>
    <dgm:pt modelId="{48B9DAB0-AD26-4E0E-8482-52CDDFB1138A}" type="sibTrans" cxnId="{61FFB643-0A7C-4450-BC32-C57761B9E19E}">
      <dgm:prSet/>
      <dgm:spPr/>
      <dgm:t>
        <a:bodyPr/>
        <a:lstStyle/>
        <a:p>
          <a:endParaRPr lang="ru-RU"/>
        </a:p>
      </dgm:t>
    </dgm:pt>
    <dgm:pt modelId="{CC394027-8F1B-431B-A737-CEBA163C5FAB}">
      <dgm:prSet phldrT="[Текст]" custT="1"/>
      <dgm:spPr/>
      <dgm:t>
        <a:bodyPr/>
        <a:lstStyle/>
        <a:p>
          <a:r>
            <a:rPr lang="ru-RU" sz="3200" dirty="0" smtClean="0"/>
            <a:t>Медвежья горка</a:t>
          </a:r>
          <a:endParaRPr lang="ru-RU" sz="3200" dirty="0"/>
        </a:p>
      </dgm:t>
    </dgm:pt>
    <dgm:pt modelId="{13F9393D-F2E1-4A4C-859F-3BD08E74C83B}" type="parTrans" cxnId="{2729CFCA-A04C-4F08-BE4F-ADCCAD7FD5CA}">
      <dgm:prSet/>
      <dgm:spPr/>
      <dgm:t>
        <a:bodyPr/>
        <a:lstStyle/>
        <a:p>
          <a:endParaRPr lang="ru-RU"/>
        </a:p>
      </dgm:t>
    </dgm:pt>
    <dgm:pt modelId="{C4BE4614-5C8F-4959-B3DB-140974905AE8}" type="sibTrans" cxnId="{2729CFCA-A04C-4F08-BE4F-ADCCAD7FD5CA}">
      <dgm:prSet/>
      <dgm:spPr/>
      <dgm:t>
        <a:bodyPr/>
        <a:lstStyle/>
        <a:p>
          <a:endParaRPr lang="ru-RU"/>
        </a:p>
      </dgm:t>
    </dgm:pt>
    <dgm:pt modelId="{34A84275-B4FB-4634-A7AB-F7F4E8F80408}">
      <dgm:prSet phldrT="[Текст]" custT="1"/>
      <dgm:spPr/>
      <dgm:t>
        <a:bodyPr/>
        <a:lstStyle/>
        <a:p>
          <a:r>
            <a:rPr lang="ru-RU" sz="3200" dirty="0" smtClean="0"/>
            <a:t>В лес по загадки</a:t>
          </a:r>
          <a:endParaRPr lang="ru-RU" sz="3200" dirty="0"/>
        </a:p>
      </dgm:t>
    </dgm:pt>
    <dgm:pt modelId="{3C24D770-27FD-4C37-99B3-31CE02F82CF1}" type="parTrans" cxnId="{6570ABD9-A07D-4997-B730-5F9F09220F03}">
      <dgm:prSet/>
      <dgm:spPr/>
      <dgm:t>
        <a:bodyPr/>
        <a:lstStyle/>
        <a:p>
          <a:endParaRPr lang="ru-RU"/>
        </a:p>
      </dgm:t>
    </dgm:pt>
    <dgm:pt modelId="{D8005745-5BF1-4E99-B742-3B35D322E372}" type="sibTrans" cxnId="{6570ABD9-A07D-4997-B730-5F9F09220F03}">
      <dgm:prSet/>
      <dgm:spPr/>
      <dgm:t>
        <a:bodyPr/>
        <a:lstStyle/>
        <a:p>
          <a:endParaRPr lang="ru-RU"/>
        </a:p>
      </dgm:t>
    </dgm:pt>
    <dgm:pt modelId="{0E159B62-E617-4D47-80E7-929A888B3EF1}">
      <dgm:prSet custT="1"/>
      <dgm:spPr/>
      <dgm:t>
        <a:bodyPr/>
        <a:lstStyle/>
        <a:p>
          <a:r>
            <a:rPr lang="ru-RU" sz="3200" dirty="0" smtClean="0"/>
            <a:t>Ивовый пир</a:t>
          </a:r>
          <a:endParaRPr lang="ru-RU" sz="3200" dirty="0"/>
        </a:p>
      </dgm:t>
    </dgm:pt>
    <dgm:pt modelId="{8135461A-7E67-42BE-B3C9-BF30651A5EB5}" type="parTrans" cxnId="{34736D35-8555-4EC0-ACB0-D249B33018F3}">
      <dgm:prSet/>
      <dgm:spPr/>
      <dgm:t>
        <a:bodyPr/>
        <a:lstStyle/>
        <a:p>
          <a:endParaRPr lang="ru-RU"/>
        </a:p>
      </dgm:t>
    </dgm:pt>
    <dgm:pt modelId="{807A8244-A59C-4861-9297-1F0716ACF328}" type="sibTrans" cxnId="{34736D35-8555-4EC0-ACB0-D249B33018F3}">
      <dgm:prSet/>
      <dgm:spPr/>
      <dgm:t>
        <a:bodyPr/>
        <a:lstStyle/>
        <a:p>
          <a:endParaRPr lang="ru-RU"/>
        </a:p>
      </dgm:t>
    </dgm:pt>
    <dgm:pt modelId="{A2CA9631-9D92-4F4A-BA7D-ECE06F1B10EC}">
      <dgm:prSet custT="1"/>
      <dgm:spPr/>
      <dgm:t>
        <a:bodyPr/>
        <a:lstStyle/>
        <a:p>
          <a:r>
            <a:rPr lang="ru-RU" sz="3200" dirty="0" smtClean="0"/>
            <a:t>Серебряный хвост</a:t>
          </a:r>
          <a:endParaRPr lang="ru-RU" sz="3200" dirty="0"/>
        </a:p>
      </dgm:t>
    </dgm:pt>
    <dgm:pt modelId="{DA78DA96-3AC1-4E66-AC6B-E9C88890D335}" type="parTrans" cxnId="{B361471D-4651-40A3-8145-8A7FABECF3C0}">
      <dgm:prSet/>
      <dgm:spPr/>
      <dgm:t>
        <a:bodyPr/>
        <a:lstStyle/>
        <a:p>
          <a:endParaRPr lang="ru-RU"/>
        </a:p>
      </dgm:t>
    </dgm:pt>
    <dgm:pt modelId="{292F8DA5-9784-4EB1-AFCC-107C2FFB7A75}" type="sibTrans" cxnId="{B361471D-4651-40A3-8145-8A7FABECF3C0}">
      <dgm:prSet/>
      <dgm:spPr/>
      <dgm:t>
        <a:bodyPr/>
        <a:lstStyle/>
        <a:p>
          <a:endParaRPr lang="ru-RU"/>
        </a:p>
      </dgm:t>
    </dgm:pt>
    <dgm:pt modelId="{DF0D2453-5495-4C02-9457-05AF4F6DD1AB}">
      <dgm:prSet custT="1"/>
      <dgm:spPr/>
      <dgm:t>
        <a:bodyPr/>
        <a:lstStyle/>
        <a:p>
          <a:r>
            <a:rPr lang="ru-RU" sz="3200" dirty="0" smtClean="0"/>
            <a:t>Бежал ёжик по дорожке</a:t>
          </a:r>
          <a:endParaRPr lang="ru-RU" sz="3200" dirty="0"/>
        </a:p>
      </dgm:t>
    </dgm:pt>
    <dgm:pt modelId="{4318C59A-CA49-4516-904B-AB371317159F}" type="parTrans" cxnId="{9979DAD0-D04C-4C8E-9786-F58337A3294B}">
      <dgm:prSet/>
      <dgm:spPr/>
      <dgm:t>
        <a:bodyPr/>
        <a:lstStyle/>
        <a:p>
          <a:endParaRPr lang="ru-RU"/>
        </a:p>
      </dgm:t>
    </dgm:pt>
    <dgm:pt modelId="{95B88EA2-C122-43A0-9600-6219D26C595C}" type="sibTrans" cxnId="{9979DAD0-D04C-4C8E-9786-F58337A3294B}">
      <dgm:prSet/>
      <dgm:spPr/>
      <dgm:t>
        <a:bodyPr/>
        <a:lstStyle/>
        <a:p>
          <a:endParaRPr lang="ru-RU"/>
        </a:p>
      </dgm:t>
    </dgm:pt>
    <dgm:pt modelId="{7AE2593C-D12E-4588-A4C6-31297781EBCC}">
      <dgm:prSet custT="1"/>
      <dgm:spPr/>
      <dgm:t>
        <a:bodyPr/>
        <a:lstStyle/>
        <a:p>
          <a:r>
            <a:rPr lang="ru-RU" sz="3200" dirty="0" smtClean="0"/>
            <a:t>Лесной календарь</a:t>
          </a:r>
          <a:endParaRPr lang="ru-RU" sz="3200" dirty="0"/>
        </a:p>
      </dgm:t>
    </dgm:pt>
    <dgm:pt modelId="{1D3A1FEB-7956-4CD5-A73A-8E02720D4713}" type="parTrans" cxnId="{845716D0-3A8C-4940-91E9-6F4F9F7AFBFB}">
      <dgm:prSet/>
      <dgm:spPr/>
      <dgm:t>
        <a:bodyPr/>
        <a:lstStyle/>
        <a:p>
          <a:endParaRPr lang="ru-RU"/>
        </a:p>
      </dgm:t>
    </dgm:pt>
    <dgm:pt modelId="{D9EBD100-02C2-43FE-B1CE-FAA3AE3485AD}" type="sibTrans" cxnId="{845716D0-3A8C-4940-91E9-6F4F9F7AFBFB}">
      <dgm:prSet/>
      <dgm:spPr/>
      <dgm:t>
        <a:bodyPr/>
        <a:lstStyle/>
        <a:p>
          <a:endParaRPr lang="ru-RU"/>
        </a:p>
      </dgm:t>
    </dgm:pt>
    <dgm:pt modelId="{5A1E2455-1D5F-4482-8C5C-E36F5C652F47}" type="pres">
      <dgm:prSet presAssocID="{130D53D3-613C-4BD1-A676-0BCEC0ED13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651E1-78D7-45E9-9845-22FAACBE39CB}" type="pres">
      <dgm:prSet presAssocID="{5CA828E8-E4EB-4219-B2B0-DD854B2D1655}" presName="circle1" presStyleLbl="node1" presStyleIdx="0" presStyleCnt="7"/>
      <dgm:spPr/>
    </dgm:pt>
    <dgm:pt modelId="{AE8391A9-9A2D-4906-9788-7699B10556F8}" type="pres">
      <dgm:prSet presAssocID="{5CA828E8-E4EB-4219-B2B0-DD854B2D1655}" presName="space" presStyleCnt="0"/>
      <dgm:spPr/>
    </dgm:pt>
    <dgm:pt modelId="{78AE6385-6808-46AA-A0F7-0611C8E60054}" type="pres">
      <dgm:prSet presAssocID="{5CA828E8-E4EB-4219-B2B0-DD854B2D1655}" presName="rect1" presStyleLbl="alignAcc1" presStyleIdx="0" presStyleCnt="7" custLinFactNeighborX="0" custLinFactNeighborY="466"/>
      <dgm:spPr/>
      <dgm:t>
        <a:bodyPr/>
        <a:lstStyle/>
        <a:p>
          <a:endParaRPr lang="ru-RU"/>
        </a:p>
      </dgm:t>
    </dgm:pt>
    <dgm:pt modelId="{5E85D0E5-F932-462D-93F4-16E8F614C9D5}" type="pres">
      <dgm:prSet presAssocID="{0E159B62-E617-4D47-80E7-929A888B3EF1}" presName="vertSpace2" presStyleLbl="node1" presStyleIdx="0" presStyleCnt="7"/>
      <dgm:spPr/>
    </dgm:pt>
    <dgm:pt modelId="{B36BCEC6-A3F9-4F4C-9A53-F6F890DFF96A}" type="pres">
      <dgm:prSet presAssocID="{0E159B62-E617-4D47-80E7-929A888B3EF1}" presName="circle2" presStyleLbl="node1" presStyleIdx="1" presStyleCnt="7"/>
      <dgm:spPr/>
    </dgm:pt>
    <dgm:pt modelId="{F27FD7C9-6147-433D-B853-37F0851B6188}" type="pres">
      <dgm:prSet presAssocID="{0E159B62-E617-4D47-80E7-929A888B3EF1}" presName="rect2" presStyleLbl="alignAcc1" presStyleIdx="1" presStyleCnt="7"/>
      <dgm:spPr/>
      <dgm:t>
        <a:bodyPr/>
        <a:lstStyle/>
        <a:p>
          <a:endParaRPr lang="ru-RU"/>
        </a:p>
      </dgm:t>
    </dgm:pt>
    <dgm:pt modelId="{4D277200-071A-43C2-B0EE-11BCEC7F47FE}" type="pres">
      <dgm:prSet presAssocID="{7AE2593C-D12E-4588-A4C6-31297781EBCC}" presName="vertSpace3" presStyleLbl="node1" presStyleIdx="1" presStyleCnt="7"/>
      <dgm:spPr/>
    </dgm:pt>
    <dgm:pt modelId="{EC911232-50FA-4E07-9B99-26EF8AA23BAA}" type="pres">
      <dgm:prSet presAssocID="{7AE2593C-D12E-4588-A4C6-31297781EBCC}" presName="circle3" presStyleLbl="node1" presStyleIdx="2" presStyleCnt="7"/>
      <dgm:spPr/>
    </dgm:pt>
    <dgm:pt modelId="{110AEA84-8488-4FAD-A1DD-55620D38FE3C}" type="pres">
      <dgm:prSet presAssocID="{7AE2593C-D12E-4588-A4C6-31297781EBCC}" presName="rect3" presStyleLbl="alignAcc1" presStyleIdx="2" presStyleCnt="7"/>
      <dgm:spPr/>
      <dgm:t>
        <a:bodyPr/>
        <a:lstStyle/>
        <a:p>
          <a:endParaRPr lang="ru-RU"/>
        </a:p>
      </dgm:t>
    </dgm:pt>
    <dgm:pt modelId="{03C772B4-2A1E-451B-8236-65908138DBD4}" type="pres">
      <dgm:prSet presAssocID="{A2CA9631-9D92-4F4A-BA7D-ECE06F1B10EC}" presName="vertSpace4" presStyleLbl="node1" presStyleIdx="2" presStyleCnt="7"/>
      <dgm:spPr/>
    </dgm:pt>
    <dgm:pt modelId="{D12DB247-4514-4D3B-B526-B8569A31AE45}" type="pres">
      <dgm:prSet presAssocID="{A2CA9631-9D92-4F4A-BA7D-ECE06F1B10EC}" presName="circle4" presStyleLbl="node1" presStyleIdx="3" presStyleCnt="7"/>
      <dgm:spPr/>
    </dgm:pt>
    <dgm:pt modelId="{0EF10952-C948-4243-91D7-30878A80FB7C}" type="pres">
      <dgm:prSet presAssocID="{A2CA9631-9D92-4F4A-BA7D-ECE06F1B10EC}" presName="rect4" presStyleLbl="alignAcc1" presStyleIdx="3" presStyleCnt="7"/>
      <dgm:spPr/>
      <dgm:t>
        <a:bodyPr/>
        <a:lstStyle/>
        <a:p>
          <a:endParaRPr lang="ru-RU"/>
        </a:p>
      </dgm:t>
    </dgm:pt>
    <dgm:pt modelId="{210CB18E-644D-4D81-A588-B5626A41D88C}" type="pres">
      <dgm:prSet presAssocID="{CC394027-8F1B-431B-A737-CEBA163C5FAB}" presName="vertSpace5" presStyleLbl="node1" presStyleIdx="3" presStyleCnt="7"/>
      <dgm:spPr/>
    </dgm:pt>
    <dgm:pt modelId="{4E51B937-B434-4288-B8E8-5C876C3B815F}" type="pres">
      <dgm:prSet presAssocID="{CC394027-8F1B-431B-A737-CEBA163C5FAB}" presName="circle5" presStyleLbl="node1" presStyleIdx="4" presStyleCnt="7"/>
      <dgm:spPr/>
    </dgm:pt>
    <dgm:pt modelId="{4772E5D7-9521-42AC-94EB-5CDF94633357}" type="pres">
      <dgm:prSet presAssocID="{CC394027-8F1B-431B-A737-CEBA163C5FAB}" presName="rect5" presStyleLbl="alignAcc1" presStyleIdx="4" presStyleCnt="7"/>
      <dgm:spPr/>
      <dgm:t>
        <a:bodyPr/>
        <a:lstStyle/>
        <a:p>
          <a:endParaRPr lang="ru-RU"/>
        </a:p>
      </dgm:t>
    </dgm:pt>
    <dgm:pt modelId="{F0F01A63-24A4-469E-A4A6-41A06014E4AF}" type="pres">
      <dgm:prSet presAssocID="{DF0D2453-5495-4C02-9457-05AF4F6DD1AB}" presName="vertSpace6" presStyleLbl="node1" presStyleIdx="4" presStyleCnt="7"/>
      <dgm:spPr/>
    </dgm:pt>
    <dgm:pt modelId="{3574AE24-EC43-4960-8960-F064534D3884}" type="pres">
      <dgm:prSet presAssocID="{DF0D2453-5495-4C02-9457-05AF4F6DD1AB}" presName="circle6" presStyleLbl="node1" presStyleIdx="5" presStyleCnt="7"/>
      <dgm:spPr/>
    </dgm:pt>
    <dgm:pt modelId="{414A1B5E-8712-4A4A-A1D9-F6C47E78A8DD}" type="pres">
      <dgm:prSet presAssocID="{DF0D2453-5495-4C02-9457-05AF4F6DD1AB}" presName="rect6" presStyleLbl="alignAcc1" presStyleIdx="5" presStyleCnt="7"/>
      <dgm:spPr/>
      <dgm:t>
        <a:bodyPr/>
        <a:lstStyle/>
        <a:p>
          <a:endParaRPr lang="ru-RU"/>
        </a:p>
      </dgm:t>
    </dgm:pt>
    <dgm:pt modelId="{BB950D28-9A2D-4C31-BAEE-7301D4C5A212}" type="pres">
      <dgm:prSet presAssocID="{34A84275-B4FB-4634-A7AB-F7F4E8F80408}" presName="vertSpace7" presStyleLbl="node1" presStyleIdx="5" presStyleCnt="7"/>
      <dgm:spPr/>
    </dgm:pt>
    <dgm:pt modelId="{24B8296B-C559-468F-93AF-646D26E116E6}" type="pres">
      <dgm:prSet presAssocID="{34A84275-B4FB-4634-A7AB-F7F4E8F80408}" presName="circle7" presStyleLbl="node1" presStyleIdx="6" presStyleCnt="7"/>
      <dgm:spPr/>
    </dgm:pt>
    <dgm:pt modelId="{E5EC303D-F3AA-4824-8753-48BE2E81652B}" type="pres">
      <dgm:prSet presAssocID="{34A84275-B4FB-4634-A7AB-F7F4E8F80408}" presName="rect7" presStyleLbl="alignAcc1" presStyleIdx="6" presStyleCnt="7"/>
      <dgm:spPr/>
      <dgm:t>
        <a:bodyPr/>
        <a:lstStyle/>
        <a:p>
          <a:endParaRPr lang="ru-RU"/>
        </a:p>
      </dgm:t>
    </dgm:pt>
    <dgm:pt modelId="{852B250C-D96C-4E26-A3FA-8630272C3304}" type="pres">
      <dgm:prSet presAssocID="{5CA828E8-E4EB-4219-B2B0-DD854B2D1655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B4F6A-19A8-4B4C-A56F-33182EF94AEF}" type="pres">
      <dgm:prSet presAssocID="{0E159B62-E617-4D47-80E7-929A888B3EF1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B9C5-5EB1-48C0-8360-F5CE18F1C97D}" type="pres">
      <dgm:prSet presAssocID="{7AE2593C-D12E-4588-A4C6-31297781EBCC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CCC54-9565-4063-ACF1-FACD26B13D07}" type="pres">
      <dgm:prSet presAssocID="{A2CA9631-9D92-4F4A-BA7D-ECE06F1B10EC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0D320-7E59-489E-91EC-11832A96158C}" type="pres">
      <dgm:prSet presAssocID="{CC394027-8F1B-431B-A737-CEBA163C5FAB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3514-49E2-4B85-8131-A1CB00589D0A}" type="pres">
      <dgm:prSet presAssocID="{DF0D2453-5495-4C02-9457-05AF4F6DD1AB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F9C6F-75CF-451B-8A3C-C724E46CFB8B}" type="pres">
      <dgm:prSet presAssocID="{34A84275-B4FB-4634-A7AB-F7F4E8F80408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F4C74-C46D-452F-B81A-6EC4A94B9113}" type="presOf" srcId="{A2CA9631-9D92-4F4A-BA7D-ECE06F1B10EC}" destId="{EADCCC54-9565-4063-ACF1-FACD26B13D07}" srcOrd="1" destOrd="0" presId="urn:microsoft.com/office/officeart/2005/8/layout/target3"/>
    <dgm:cxn modelId="{9979DAD0-D04C-4C8E-9786-F58337A3294B}" srcId="{130D53D3-613C-4BD1-A676-0BCEC0ED1373}" destId="{DF0D2453-5495-4C02-9457-05AF4F6DD1AB}" srcOrd="5" destOrd="0" parTransId="{4318C59A-CA49-4516-904B-AB371317159F}" sibTransId="{95B88EA2-C122-43A0-9600-6219D26C595C}"/>
    <dgm:cxn modelId="{EC7B12E1-80DF-4625-8A6F-93D37AA0C5A6}" type="presOf" srcId="{CC394027-8F1B-431B-A737-CEBA163C5FAB}" destId="{4772E5D7-9521-42AC-94EB-5CDF94633357}" srcOrd="0" destOrd="0" presId="urn:microsoft.com/office/officeart/2005/8/layout/target3"/>
    <dgm:cxn modelId="{34736D35-8555-4EC0-ACB0-D249B33018F3}" srcId="{130D53D3-613C-4BD1-A676-0BCEC0ED1373}" destId="{0E159B62-E617-4D47-80E7-929A888B3EF1}" srcOrd="1" destOrd="0" parTransId="{8135461A-7E67-42BE-B3C9-BF30651A5EB5}" sibTransId="{807A8244-A59C-4861-9297-1F0716ACF328}"/>
    <dgm:cxn modelId="{8D3C1DC9-FCAE-4FBF-969D-DD304941B1CC}" type="presOf" srcId="{5CA828E8-E4EB-4219-B2B0-DD854B2D1655}" destId="{852B250C-D96C-4E26-A3FA-8630272C3304}" srcOrd="1" destOrd="0" presId="urn:microsoft.com/office/officeart/2005/8/layout/target3"/>
    <dgm:cxn modelId="{EDC62E17-F9FC-463B-988B-FF62F899F3FA}" type="presOf" srcId="{130D53D3-613C-4BD1-A676-0BCEC0ED1373}" destId="{5A1E2455-1D5F-4482-8C5C-E36F5C652F47}" srcOrd="0" destOrd="0" presId="urn:microsoft.com/office/officeart/2005/8/layout/target3"/>
    <dgm:cxn modelId="{61FFB643-0A7C-4450-BC32-C57761B9E19E}" srcId="{130D53D3-613C-4BD1-A676-0BCEC0ED1373}" destId="{5CA828E8-E4EB-4219-B2B0-DD854B2D1655}" srcOrd="0" destOrd="0" parTransId="{4C2B939C-05B8-41C4-AD78-8D8545085C43}" sibTransId="{48B9DAB0-AD26-4E0E-8482-52CDDFB1138A}"/>
    <dgm:cxn modelId="{978C20FC-773B-42BF-BAD6-440CE7D39ACC}" type="presOf" srcId="{0E159B62-E617-4D47-80E7-929A888B3EF1}" destId="{F27FD7C9-6147-433D-B853-37F0851B6188}" srcOrd="0" destOrd="0" presId="urn:microsoft.com/office/officeart/2005/8/layout/target3"/>
    <dgm:cxn modelId="{966D8AFB-E6B5-410B-8023-8DCAADD16E48}" type="presOf" srcId="{7AE2593C-D12E-4588-A4C6-31297781EBCC}" destId="{110AEA84-8488-4FAD-A1DD-55620D38FE3C}" srcOrd="0" destOrd="0" presId="urn:microsoft.com/office/officeart/2005/8/layout/target3"/>
    <dgm:cxn modelId="{FA8E054B-2DB7-46B7-A15C-8E5EA6C4DA13}" type="presOf" srcId="{A2CA9631-9D92-4F4A-BA7D-ECE06F1B10EC}" destId="{0EF10952-C948-4243-91D7-30878A80FB7C}" srcOrd="0" destOrd="0" presId="urn:microsoft.com/office/officeart/2005/8/layout/target3"/>
    <dgm:cxn modelId="{A6E72EDD-F9DE-4F1E-B689-01EA3D1542F1}" type="presOf" srcId="{DF0D2453-5495-4C02-9457-05AF4F6DD1AB}" destId="{48D33514-49E2-4B85-8131-A1CB00589D0A}" srcOrd="1" destOrd="0" presId="urn:microsoft.com/office/officeart/2005/8/layout/target3"/>
    <dgm:cxn modelId="{902CDA41-AD99-4715-95E8-9E28C15AC6DB}" type="presOf" srcId="{34A84275-B4FB-4634-A7AB-F7F4E8F80408}" destId="{E5EC303D-F3AA-4824-8753-48BE2E81652B}" srcOrd="0" destOrd="0" presId="urn:microsoft.com/office/officeart/2005/8/layout/target3"/>
    <dgm:cxn modelId="{83EB0B84-0DFC-4071-9964-5A5595A26B2E}" type="presOf" srcId="{7AE2593C-D12E-4588-A4C6-31297781EBCC}" destId="{2DC8B9C5-5EB1-48C0-8360-F5CE18F1C97D}" srcOrd="1" destOrd="0" presId="urn:microsoft.com/office/officeart/2005/8/layout/target3"/>
    <dgm:cxn modelId="{5B62709E-0846-4AA9-9CAC-91B7F3B4A259}" type="presOf" srcId="{34A84275-B4FB-4634-A7AB-F7F4E8F80408}" destId="{553F9C6F-75CF-451B-8A3C-C724E46CFB8B}" srcOrd="1" destOrd="0" presId="urn:microsoft.com/office/officeart/2005/8/layout/target3"/>
    <dgm:cxn modelId="{ACA5965A-229D-4C92-9294-67C709AA0CEF}" type="presOf" srcId="{CC394027-8F1B-431B-A737-CEBA163C5FAB}" destId="{8530D320-7E59-489E-91EC-11832A96158C}" srcOrd="1" destOrd="0" presId="urn:microsoft.com/office/officeart/2005/8/layout/target3"/>
    <dgm:cxn modelId="{B361471D-4651-40A3-8145-8A7FABECF3C0}" srcId="{130D53D3-613C-4BD1-A676-0BCEC0ED1373}" destId="{A2CA9631-9D92-4F4A-BA7D-ECE06F1B10EC}" srcOrd="3" destOrd="0" parTransId="{DA78DA96-3AC1-4E66-AC6B-E9C88890D335}" sibTransId="{292F8DA5-9784-4EB1-AFCC-107C2FFB7A75}"/>
    <dgm:cxn modelId="{845716D0-3A8C-4940-91E9-6F4F9F7AFBFB}" srcId="{130D53D3-613C-4BD1-A676-0BCEC0ED1373}" destId="{7AE2593C-D12E-4588-A4C6-31297781EBCC}" srcOrd="2" destOrd="0" parTransId="{1D3A1FEB-7956-4CD5-A73A-8E02720D4713}" sibTransId="{D9EBD100-02C2-43FE-B1CE-FAA3AE3485AD}"/>
    <dgm:cxn modelId="{67750721-6B4F-495D-96D7-A5CED31FFDCE}" type="presOf" srcId="{0E159B62-E617-4D47-80E7-929A888B3EF1}" destId="{B21B4F6A-19A8-4B4C-A56F-33182EF94AEF}" srcOrd="1" destOrd="0" presId="urn:microsoft.com/office/officeart/2005/8/layout/target3"/>
    <dgm:cxn modelId="{2729CFCA-A04C-4F08-BE4F-ADCCAD7FD5CA}" srcId="{130D53D3-613C-4BD1-A676-0BCEC0ED1373}" destId="{CC394027-8F1B-431B-A737-CEBA163C5FAB}" srcOrd="4" destOrd="0" parTransId="{13F9393D-F2E1-4A4C-859F-3BD08E74C83B}" sibTransId="{C4BE4614-5C8F-4959-B3DB-140974905AE8}"/>
    <dgm:cxn modelId="{D7C87231-E437-470E-BC22-B530CBB1A1C6}" type="presOf" srcId="{5CA828E8-E4EB-4219-B2B0-DD854B2D1655}" destId="{78AE6385-6808-46AA-A0F7-0611C8E60054}" srcOrd="0" destOrd="0" presId="urn:microsoft.com/office/officeart/2005/8/layout/target3"/>
    <dgm:cxn modelId="{6570ABD9-A07D-4997-B730-5F9F09220F03}" srcId="{130D53D3-613C-4BD1-A676-0BCEC0ED1373}" destId="{34A84275-B4FB-4634-A7AB-F7F4E8F80408}" srcOrd="6" destOrd="0" parTransId="{3C24D770-27FD-4C37-99B3-31CE02F82CF1}" sibTransId="{D8005745-5BF1-4E99-B742-3B35D322E372}"/>
    <dgm:cxn modelId="{E4287BB3-0BA6-44CA-8FA4-4460E288A91C}" type="presOf" srcId="{DF0D2453-5495-4C02-9457-05AF4F6DD1AB}" destId="{414A1B5E-8712-4A4A-A1D9-F6C47E78A8DD}" srcOrd="0" destOrd="0" presId="urn:microsoft.com/office/officeart/2005/8/layout/target3"/>
    <dgm:cxn modelId="{98046F1E-C1AC-4FC6-8D8E-DBB44C707A05}" type="presParOf" srcId="{5A1E2455-1D5F-4482-8C5C-E36F5C652F47}" destId="{5DD651E1-78D7-45E9-9845-22FAACBE39CB}" srcOrd="0" destOrd="0" presId="urn:microsoft.com/office/officeart/2005/8/layout/target3"/>
    <dgm:cxn modelId="{25B44364-2AF0-40EF-B6B9-1D6F09BA2917}" type="presParOf" srcId="{5A1E2455-1D5F-4482-8C5C-E36F5C652F47}" destId="{AE8391A9-9A2D-4906-9788-7699B10556F8}" srcOrd="1" destOrd="0" presId="urn:microsoft.com/office/officeart/2005/8/layout/target3"/>
    <dgm:cxn modelId="{7DEBCD35-F4CB-4289-B036-7831BC4A791B}" type="presParOf" srcId="{5A1E2455-1D5F-4482-8C5C-E36F5C652F47}" destId="{78AE6385-6808-46AA-A0F7-0611C8E60054}" srcOrd="2" destOrd="0" presId="urn:microsoft.com/office/officeart/2005/8/layout/target3"/>
    <dgm:cxn modelId="{688E2EAF-A5A8-441E-92B0-C0BA7B70DE6F}" type="presParOf" srcId="{5A1E2455-1D5F-4482-8C5C-E36F5C652F47}" destId="{5E85D0E5-F932-462D-93F4-16E8F614C9D5}" srcOrd="3" destOrd="0" presId="urn:microsoft.com/office/officeart/2005/8/layout/target3"/>
    <dgm:cxn modelId="{FDB53DEF-F1A8-4231-A7DA-D1B0EA2BD785}" type="presParOf" srcId="{5A1E2455-1D5F-4482-8C5C-E36F5C652F47}" destId="{B36BCEC6-A3F9-4F4C-9A53-F6F890DFF96A}" srcOrd="4" destOrd="0" presId="urn:microsoft.com/office/officeart/2005/8/layout/target3"/>
    <dgm:cxn modelId="{84D8C00B-D27A-4C4D-9E35-5E302742ECD3}" type="presParOf" srcId="{5A1E2455-1D5F-4482-8C5C-E36F5C652F47}" destId="{F27FD7C9-6147-433D-B853-37F0851B6188}" srcOrd="5" destOrd="0" presId="urn:microsoft.com/office/officeart/2005/8/layout/target3"/>
    <dgm:cxn modelId="{609DF07E-86EA-4EA6-BE28-E9F88406C12E}" type="presParOf" srcId="{5A1E2455-1D5F-4482-8C5C-E36F5C652F47}" destId="{4D277200-071A-43C2-B0EE-11BCEC7F47FE}" srcOrd="6" destOrd="0" presId="urn:microsoft.com/office/officeart/2005/8/layout/target3"/>
    <dgm:cxn modelId="{6E03662A-034F-4E0F-8CBE-7091B8D31175}" type="presParOf" srcId="{5A1E2455-1D5F-4482-8C5C-E36F5C652F47}" destId="{EC911232-50FA-4E07-9B99-26EF8AA23BAA}" srcOrd="7" destOrd="0" presId="urn:microsoft.com/office/officeart/2005/8/layout/target3"/>
    <dgm:cxn modelId="{7F1EDF29-42C2-4985-84E6-BC0578DA16C7}" type="presParOf" srcId="{5A1E2455-1D5F-4482-8C5C-E36F5C652F47}" destId="{110AEA84-8488-4FAD-A1DD-55620D38FE3C}" srcOrd="8" destOrd="0" presId="urn:microsoft.com/office/officeart/2005/8/layout/target3"/>
    <dgm:cxn modelId="{3AB639A8-0A65-44B6-9159-281EB2F745BC}" type="presParOf" srcId="{5A1E2455-1D5F-4482-8C5C-E36F5C652F47}" destId="{03C772B4-2A1E-451B-8236-65908138DBD4}" srcOrd="9" destOrd="0" presId="urn:microsoft.com/office/officeart/2005/8/layout/target3"/>
    <dgm:cxn modelId="{A6593847-A177-4216-9EC7-5E97B460CDD4}" type="presParOf" srcId="{5A1E2455-1D5F-4482-8C5C-E36F5C652F47}" destId="{D12DB247-4514-4D3B-B526-B8569A31AE45}" srcOrd="10" destOrd="0" presId="urn:microsoft.com/office/officeart/2005/8/layout/target3"/>
    <dgm:cxn modelId="{8F021E49-E595-4CE0-8E74-052186FD6779}" type="presParOf" srcId="{5A1E2455-1D5F-4482-8C5C-E36F5C652F47}" destId="{0EF10952-C948-4243-91D7-30878A80FB7C}" srcOrd="11" destOrd="0" presId="urn:microsoft.com/office/officeart/2005/8/layout/target3"/>
    <dgm:cxn modelId="{B17C3F35-9977-4ECC-8E4B-0F28AE347097}" type="presParOf" srcId="{5A1E2455-1D5F-4482-8C5C-E36F5C652F47}" destId="{210CB18E-644D-4D81-A588-B5626A41D88C}" srcOrd="12" destOrd="0" presId="urn:microsoft.com/office/officeart/2005/8/layout/target3"/>
    <dgm:cxn modelId="{C80276BD-2B99-496C-ACED-65BB9E721DAF}" type="presParOf" srcId="{5A1E2455-1D5F-4482-8C5C-E36F5C652F47}" destId="{4E51B937-B434-4288-B8E8-5C876C3B815F}" srcOrd="13" destOrd="0" presId="urn:microsoft.com/office/officeart/2005/8/layout/target3"/>
    <dgm:cxn modelId="{36970E75-CC3B-4273-95DC-5B5D2378D44D}" type="presParOf" srcId="{5A1E2455-1D5F-4482-8C5C-E36F5C652F47}" destId="{4772E5D7-9521-42AC-94EB-5CDF94633357}" srcOrd="14" destOrd="0" presId="urn:microsoft.com/office/officeart/2005/8/layout/target3"/>
    <dgm:cxn modelId="{75D4BBAB-FA80-4DDB-A20B-DAACEC1C4630}" type="presParOf" srcId="{5A1E2455-1D5F-4482-8C5C-E36F5C652F47}" destId="{F0F01A63-24A4-469E-A4A6-41A06014E4AF}" srcOrd="15" destOrd="0" presId="urn:microsoft.com/office/officeart/2005/8/layout/target3"/>
    <dgm:cxn modelId="{2F2BD308-AE0B-4DDB-AAED-1367562145F0}" type="presParOf" srcId="{5A1E2455-1D5F-4482-8C5C-E36F5C652F47}" destId="{3574AE24-EC43-4960-8960-F064534D3884}" srcOrd="16" destOrd="0" presId="urn:microsoft.com/office/officeart/2005/8/layout/target3"/>
    <dgm:cxn modelId="{ECF3B4D7-55F9-4595-82A9-9076928BCC1B}" type="presParOf" srcId="{5A1E2455-1D5F-4482-8C5C-E36F5C652F47}" destId="{414A1B5E-8712-4A4A-A1D9-F6C47E78A8DD}" srcOrd="17" destOrd="0" presId="urn:microsoft.com/office/officeart/2005/8/layout/target3"/>
    <dgm:cxn modelId="{F13BF4AE-943D-4A73-ABFE-6898DA4125B5}" type="presParOf" srcId="{5A1E2455-1D5F-4482-8C5C-E36F5C652F47}" destId="{BB950D28-9A2D-4C31-BAEE-7301D4C5A212}" srcOrd="18" destOrd="0" presId="urn:microsoft.com/office/officeart/2005/8/layout/target3"/>
    <dgm:cxn modelId="{D8498169-6D11-4A24-ABF1-88EA8B77EAB4}" type="presParOf" srcId="{5A1E2455-1D5F-4482-8C5C-E36F5C652F47}" destId="{24B8296B-C559-468F-93AF-646D26E116E6}" srcOrd="19" destOrd="0" presId="urn:microsoft.com/office/officeart/2005/8/layout/target3"/>
    <dgm:cxn modelId="{9163EF4E-F2FB-40BA-9012-60C8A1261A32}" type="presParOf" srcId="{5A1E2455-1D5F-4482-8C5C-E36F5C652F47}" destId="{E5EC303D-F3AA-4824-8753-48BE2E81652B}" srcOrd="20" destOrd="0" presId="urn:microsoft.com/office/officeart/2005/8/layout/target3"/>
    <dgm:cxn modelId="{751047AC-3770-4377-B726-FEFE4A5EC49A}" type="presParOf" srcId="{5A1E2455-1D5F-4482-8C5C-E36F5C652F47}" destId="{852B250C-D96C-4E26-A3FA-8630272C3304}" srcOrd="21" destOrd="0" presId="urn:microsoft.com/office/officeart/2005/8/layout/target3"/>
    <dgm:cxn modelId="{FB8737F5-2883-4E11-8749-E79F5AAB5D45}" type="presParOf" srcId="{5A1E2455-1D5F-4482-8C5C-E36F5C652F47}" destId="{B21B4F6A-19A8-4B4C-A56F-33182EF94AEF}" srcOrd="22" destOrd="0" presId="urn:microsoft.com/office/officeart/2005/8/layout/target3"/>
    <dgm:cxn modelId="{FBAF2065-60C0-47E8-B56C-CB29A7128946}" type="presParOf" srcId="{5A1E2455-1D5F-4482-8C5C-E36F5C652F47}" destId="{2DC8B9C5-5EB1-48C0-8360-F5CE18F1C97D}" srcOrd="23" destOrd="0" presId="urn:microsoft.com/office/officeart/2005/8/layout/target3"/>
    <dgm:cxn modelId="{2CE25433-13FC-4782-8396-86EC757E4E6E}" type="presParOf" srcId="{5A1E2455-1D5F-4482-8C5C-E36F5C652F47}" destId="{EADCCC54-9565-4063-ACF1-FACD26B13D07}" srcOrd="24" destOrd="0" presId="urn:microsoft.com/office/officeart/2005/8/layout/target3"/>
    <dgm:cxn modelId="{DB4770D2-87AF-4520-B375-847F8CC16FC4}" type="presParOf" srcId="{5A1E2455-1D5F-4482-8C5C-E36F5C652F47}" destId="{8530D320-7E59-489E-91EC-11832A96158C}" srcOrd="25" destOrd="0" presId="urn:microsoft.com/office/officeart/2005/8/layout/target3"/>
    <dgm:cxn modelId="{3B5C3F27-DB8F-433D-84A0-4E1ACDE790C7}" type="presParOf" srcId="{5A1E2455-1D5F-4482-8C5C-E36F5C652F47}" destId="{48D33514-49E2-4B85-8131-A1CB00589D0A}" srcOrd="26" destOrd="0" presId="urn:microsoft.com/office/officeart/2005/8/layout/target3"/>
    <dgm:cxn modelId="{668D4570-321E-466C-8CDB-686322F3C234}" type="presParOf" srcId="{5A1E2455-1D5F-4482-8C5C-E36F5C652F47}" destId="{553F9C6F-75CF-451B-8A3C-C724E46CFB8B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83F0C-F1C1-4AC7-A986-E9FA3BF78A35}" type="doc">
      <dgm:prSet loTypeId="urn:microsoft.com/office/officeart/2005/8/layout/chevron2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50B32C2-D7F1-43DF-9CA8-1FE584D7435F}">
      <dgm:prSet phldrT="[Текст]" phldr="1"/>
      <dgm:spPr/>
      <dgm:t>
        <a:bodyPr/>
        <a:lstStyle/>
        <a:p>
          <a:endParaRPr lang="ru-RU" dirty="0"/>
        </a:p>
      </dgm:t>
    </dgm:pt>
    <dgm:pt modelId="{107DA6F2-AC6D-4497-ACFF-70C54DDCED06}" type="parTrans" cxnId="{5A525C72-BFD8-4A80-8DA5-7F4FC354DE3E}">
      <dgm:prSet/>
      <dgm:spPr/>
      <dgm:t>
        <a:bodyPr/>
        <a:lstStyle/>
        <a:p>
          <a:endParaRPr lang="ru-RU"/>
        </a:p>
      </dgm:t>
    </dgm:pt>
    <dgm:pt modelId="{5BBB3DC4-8D86-44E0-B6B0-50B6603CF73A}" type="sibTrans" cxnId="{5A525C72-BFD8-4A80-8DA5-7F4FC354DE3E}">
      <dgm:prSet/>
      <dgm:spPr/>
      <dgm:t>
        <a:bodyPr/>
        <a:lstStyle/>
        <a:p>
          <a:endParaRPr lang="ru-RU"/>
        </a:p>
      </dgm:t>
    </dgm:pt>
    <dgm:pt modelId="{8116FD07-F1AF-4DEC-9DAB-B02366A73F21}">
      <dgm:prSet phldrT="[Текст]"/>
      <dgm:spPr/>
      <dgm:t>
        <a:bodyPr/>
        <a:lstStyle/>
        <a:p>
          <a:r>
            <a:rPr lang="ru-RU" dirty="0" smtClean="0"/>
            <a:t> знаток</a:t>
          </a:r>
          <a:endParaRPr lang="ru-RU" dirty="0"/>
        </a:p>
      </dgm:t>
    </dgm:pt>
    <dgm:pt modelId="{5F089DC0-AABE-424D-A62E-C262FCABDF7B}" type="parTrans" cxnId="{983C8CED-0D75-4AB6-AF3D-F2E732B99C45}">
      <dgm:prSet/>
      <dgm:spPr/>
      <dgm:t>
        <a:bodyPr/>
        <a:lstStyle/>
        <a:p>
          <a:endParaRPr lang="ru-RU"/>
        </a:p>
      </dgm:t>
    </dgm:pt>
    <dgm:pt modelId="{422375F4-3743-4927-8D12-EC8FC342414A}" type="sibTrans" cxnId="{983C8CED-0D75-4AB6-AF3D-F2E732B99C45}">
      <dgm:prSet/>
      <dgm:spPr/>
      <dgm:t>
        <a:bodyPr/>
        <a:lstStyle/>
        <a:p>
          <a:endParaRPr lang="ru-RU"/>
        </a:p>
      </dgm:t>
    </dgm:pt>
    <dgm:pt modelId="{EEDC7E23-2604-42EB-A7E8-626D674C73C4}">
      <dgm:prSet phldrT="[Текст]" phldr="1"/>
      <dgm:spPr/>
      <dgm:t>
        <a:bodyPr/>
        <a:lstStyle/>
        <a:p>
          <a:endParaRPr lang="ru-RU" dirty="0"/>
        </a:p>
      </dgm:t>
    </dgm:pt>
    <dgm:pt modelId="{22D7D193-15B5-4E78-9DCA-9559F76D0565}" type="parTrans" cxnId="{E0952FA8-4257-4667-9400-E8764AC44BD4}">
      <dgm:prSet/>
      <dgm:spPr/>
      <dgm:t>
        <a:bodyPr/>
        <a:lstStyle/>
        <a:p>
          <a:endParaRPr lang="ru-RU"/>
        </a:p>
      </dgm:t>
    </dgm:pt>
    <dgm:pt modelId="{22B33E44-7DC2-4AB1-BD53-49535A67C636}" type="sibTrans" cxnId="{E0952FA8-4257-4667-9400-E8764AC44BD4}">
      <dgm:prSet/>
      <dgm:spPr/>
      <dgm:t>
        <a:bodyPr/>
        <a:lstStyle/>
        <a:p>
          <a:endParaRPr lang="ru-RU"/>
        </a:p>
      </dgm:t>
    </dgm:pt>
    <dgm:pt modelId="{EE8DE3F8-369B-4FC9-93BB-04555DAA76EB}">
      <dgm:prSet phldrT="[Текст]"/>
      <dgm:spPr/>
      <dgm:t>
        <a:bodyPr/>
        <a:lstStyle/>
        <a:p>
          <a:r>
            <a:rPr lang="ru-RU" dirty="0" smtClean="0"/>
            <a:t> трепыхаются</a:t>
          </a:r>
          <a:endParaRPr lang="ru-RU" dirty="0"/>
        </a:p>
      </dgm:t>
    </dgm:pt>
    <dgm:pt modelId="{6D25B454-6860-4403-BBE3-7B645A581D41}" type="parTrans" cxnId="{AB34AF6F-C58F-4F6C-B1FC-5ADA3556FA96}">
      <dgm:prSet/>
      <dgm:spPr/>
      <dgm:t>
        <a:bodyPr/>
        <a:lstStyle/>
        <a:p>
          <a:endParaRPr lang="ru-RU"/>
        </a:p>
      </dgm:t>
    </dgm:pt>
    <dgm:pt modelId="{BC755D31-091D-43DA-935B-0D4A2739EAEF}" type="sibTrans" cxnId="{AB34AF6F-C58F-4F6C-B1FC-5ADA3556FA96}">
      <dgm:prSet/>
      <dgm:spPr/>
      <dgm:t>
        <a:bodyPr/>
        <a:lstStyle/>
        <a:p>
          <a:endParaRPr lang="ru-RU"/>
        </a:p>
      </dgm:t>
    </dgm:pt>
    <dgm:pt modelId="{6D02AC3E-2C40-4838-8FA1-C34F461BD026}">
      <dgm:prSet phldrT="[Текст]" phldr="1"/>
      <dgm:spPr/>
      <dgm:t>
        <a:bodyPr/>
        <a:lstStyle/>
        <a:p>
          <a:endParaRPr lang="ru-RU" dirty="0"/>
        </a:p>
      </dgm:t>
    </dgm:pt>
    <dgm:pt modelId="{3D06EEDF-5A99-4905-9C6F-DD82BB116AB7}" type="parTrans" cxnId="{F52052F8-9A47-48CF-9D08-F58E1171D49F}">
      <dgm:prSet/>
      <dgm:spPr/>
      <dgm:t>
        <a:bodyPr/>
        <a:lstStyle/>
        <a:p>
          <a:endParaRPr lang="ru-RU"/>
        </a:p>
      </dgm:t>
    </dgm:pt>
    <dgm:pt modelId="{0A3003F8-ACAD-47D3-8D02-3B8AFDE61ED4}" type="sibTrans" cxnId="{F52052F8-9A47-48CF-9D08-F58E1171D49F}">
      <dgm:prSet/>
      <dgm:spPr/>
      <dgm:t>
        <a:bodyPr/>
        <a:lstStyle/>
        <a:p>
          <a:endParaRPr lang="ru-RU"/>
        </a:p>
      </dgm:t>
    </dgm:pt>
    <dgm:pt modelId="{E4B781F4-A0A1-405D-BD24-2D5038DDD1AC}">
      <dgm:prSet phldrT="[Текст]"/>
      <dgm:spPr/>
      <dgm:t>
        <a:bodyPr/>
        <a:lstStyle/>
        <a:p>
          <a:r>
            <a:rPr lang="ru-RU" dirty="0" smtClean="0"/>
            <a:t> фейерверк</a:t>
          </a:r>
          <a:endParaRPr lang="ru-RU" dirty="0"/>
        </a:p>
      </dgm:t>
    </dgm:pt>
    <dgm:pt modelId="{EE455032-9A3F-4DD1-84E8-8D5416993C4C}" type="parTrans" cxnId="{69456F20-D1F6-4B21-9787-207E4A6EFE91}">
      <dgm:prSet/>
      <dgm:spPr/>
      <dgm:t>
        <a:bodyPr/>
        <a:lstStyle/>
        <a:p>
          <a:endParaRPr lang="ru-RU"/>
        </a:p>
      </dgm:t>
    </dgm:pt>
    <dgm:pt modelId="{5CAD02C5-B179-4BF4-B7E9-4DAC1903679B}" type="sibTrans" cxnId="{69456F20-D1F6-4B21-9787-207E4A6EFE91}">
      <dgm:prSet/>
      <dgm:spPr/>
      <dgm:t>
        <a:bodyPr/>
        <a:lstStyle/>
        <a:p>
          <a:endParaRPr lang="ru-RU"/>
        </a:p>
      </dgm:t>
    </dgm:pt>
    <dgm:pt modelId="{A98A937E-3DFE-4047-88F1-1646655D8188}">
      <dgm:prSet/>
      <dgm:spPr/>
      <dgm:t>
        <a:bodyPr/>
        <a:lstStyle/>
        <a:p>
          <a:endParaRPr lang="ru-RU"/>
        </a:p>
      </dgm:t>
    </dgm:pt>
    <dgm:pt modelId="{0A83D45F-AFF6-4370-A005-F812FFB1A3F8}" type="parTrans" cxnId="{1AFF0FCB-862E-49E4-A979-ACD81A15FE3A}">
      <dgm:prSet/>
      <dgm:spPr/>
      <dgm:t>
        <a:bodyPr/>
        <a:lstStyle/>
        <a:p>
          <a:endParaRPr lang="ru-RU"/>
        </a:p>
      </dgm:t>
    </dgm:pt>
    <dgm:pt modelId="{EF01F455-2AFC-4FC2-BB4E-87E33F33BD9C}" type="sibTrans" cxnId="{1AFF0FCB-862E-49E4-A979-ACD81A15FE3A}">
      <dgm:prSet/>
      <dgm:spPr/>
      <dgm:t>
        <a:bodyPr/>
        <a:lstStyle/>
        <a:p>
          <a:endParaRPr lang="ru-RU"/>
        </a:p>
      </dgm:t>
    </dgm:pt>
    <dgm:pt modelId="{1CB50DA5-184E-40A3-8178-297B9F188D98}">
      <dgm:prSet/>
      <dgm:spPr/>
      <dgm:t>
        <a:bodyPr/>
        <a:lstStyle/>
        <a:p>
          <a:r>
            <a:rPr lang="ru-RU" dirty="0" smtClean="0"/>
            <a:t> труха</a:t>
          </a:r>
          <a:endParaRPr lang="ru-RU" dirty="0"/>
        </a:p>
      </dgm:t>
    </dgm:pt>
    <dgm:pt modelId="{F1FACF9C-8947-4E7D-89FB-70835A1F1AA6}" type="parTrans" cxnId="{9A89D7EC-C218-42A9-B777-2F52D00BFAAD}">
      <dgm:prSet/>
      <dgm:spPr/>
      <dgm:t>
        <a:bodyPr/>
        <a:lstStyle/>
        <a:p>
          <a:endParaRPr lang="ru-RU"/>
        </a:p>
      </dgm:t>
    </dgm:pt>
    <dgm:pt modelId="{13BA53FB-3A68-4775-81E9-ABCD36AF57C6}" type="sibTrans" cxnId="{9A89D7EC-C218-42A9-B777-2F52D00BFAAD}">
      <dgm:prSet/>
      <dgm:spPr/>
      <dgm:t>
        <a:bodyPr/>
        <a:lstStyle/>
        <a:p>
          <a:endParaRPr lang="ru-RU"/>
        </a:p>
      </dgm:t>
    </dgm:pt>
    <dgm:pt modelId="{1A333BE9-7F76-422E-9D59-2FA32E242BF0}">
      <dgm:prSet/>
      <dgm:spPr/>
      <dgm:t>
        <a:bodyPr/>
        <a:lstStyle/>
        <a:p>
          <a:endParaRPr lang="ru-RU"/>
        </a:p>
      </dgm:t>
    </dgm:pt>
    <dgm:pt modelId="{3C4A85B5-32C8-467E-B378-D14BA574CD92}" type="parTrans" cxnId="{F44460DE-C458-46FB-A018-1BF54361C8F3}">
      <dgm:prSet/>
      <dgm:spPr/>
      <dgm:t>
        <a:bodyPr/>
        <a:lstStyle/>
        <a:p>
          <a:endParaRPr lang="ru-RU"/>
        </a:p>
      </dgm:t>
    </dgm:pt>
    <dgm:pt modelId="{033F24CB-912E-47DB-BB33-3C8702634E9D}" type="sibTrans" cxnId="{F44460DE-C458-46FB-A018-1BF54361C8F3}">
      <dgm:prSet/>
      <dgm:spPr/>
      <dgm:t>
        <a:bodyPr/>
        <a:lstStyle/>
        <a:p>
          <a:endParaRPr lang="ru-RU"/>
        </a:p>
      </dgm:t>
    </dgm:pt>
    <dgm:pt modelId="{9963EB5D-FB88-4B65-99BB-9AB747EAF696}">
      <dgm:prSet/>
      <dgm:spPr/>
      <dgm:t>
        <a:bodyPr/>
        <a:lstStyle/>
        <a:p>
          <a:r>
            <a:rPr lang="ru-RU" dirty="0" smtClean="0"/>
            <a:t> взъерошенные</a:t>
          </a:r>
          <a:endParaRPr lang="ru-RU" dirty="0"/>
        </a:p>
      </dgm:t>
    </dgm:pt>
    <dgm:pt modelId="{342E52B1-7438-4288-A043-83FF50A00EA8}" type="parTrans" cxnId="{696E5DF8-0B61-46CC-8125-D9CABD765821}">
      <dgm:prSet/>
      <dgm:spPr/>
      <dgm:t>
        <a:bodyPr/>
        <a:lstStyle/>
        <a:p>
          <a:endParaRPr lang="ru-RU"/>
        </a:p>
      </dgm:t>
    </dgm:pt>
    <dgm:pt modelId="{A6C68C4A-BCAE-4B62-8DE7-522AE20F7835}" type="sibTrans" cxnId="{696E5DF8-0B61-46CC-8125-D9CABD765821}">
      <dgm:prSet/>
      <dgm:spPr/>
      <dgm:t>
        <a:bodyPr/>
        <a:lstStyle/>
        <a:p>
          <a:endParaRPr lang="ru-RU"/>
        </a:p>
      </dgm:t>
    </dgm:pt>
    <dgm:pt modelId="{52E01A47-BA19-4F0C-8152-AD9222BD456C}" type="pres">
      <dgm:prSet presAssocID="{9EC83F0C-F1C1-4AC7-A986-E9FA3BF78A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69CE3E-1327-4E95-85CB-1C87E5BA3E67}" type="pres">
      <dgm:prSet presAssocID="{C50B32C2-D7F1-43DF-9CA8-1FE584D7435F}" presName="composite" presStyleCnt="0"/>
      <dgm:spPr/>
    </dgm:pt>
    <dgm:pt modelId="{C137C6E7-6DFB-4B94-9E78-A5A30DA75B66}" type="pres">
      <dgm:prSet presAssocID="{C50B32C2-D7F1-43DF-9CA8-1FE584D7435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EF1B-DE00-4032-8740-9F60C1F27FDD}" type="pres">
      <dgm:prSet presAssocID="{C50B32C2-D7F1-43DF-9CA8-1FE584D743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073BE-9B3A-4EE9-AF13-C8F542B7D402}" type="pres">
      <dgm:prSet presAssocID="{5BBB3DC4-8D86-44E0-B6B0-50B6603CF73A}" presName="sp" presStyleCnt="0"/>
      <dgm:spPr/>
    </dgm:pt>
    <dgm:pt modelId="{70CB1780-9507-4FEE-AD2F-FC609E3A28B6}" type="pres">
      <dgm:prSet presAssocID="{EEDC7E23-2604-42EB-A7E8-626D674C73C4}" presName="composite" presStyleCnt="0"/>
      <dgm:spPr/>
    </dgm:pt>
    <dgm:pt modelId="{38024183-81BF-4E65-9914-F422A9B56404}" type="pres">
      <dgm:prSet presAssocID="{EEDC7E23-2604-42EB-A7E8-626D674C73C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917E9-283F-4972-8429-48020E26CDF1}" type="pres">
      <dgm:prSet presAssocID="{EEDC7E23-2604-42EB-A7E8-626D674C73C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D34CE-0E7F-4D4B-BB8D-141478382467}" type="pres">
      <dgm:prSet presAssocID="{22B33E44-7DC2-4AB1-BD53-49535A67C636}" presName="sp" presStyleCnt="0"/>
      <dgm:spPr/>
    </dgm:pt>
    <dgm:pt modelId="{B6B8EEE7-7992-469B-BB2D-9C1C82D1D161}" type="pres">
      <dgm:prSet presAssocID="{6D02AC3E-2C40-4838-8FA1-C34F461BD026}" presName="composite" presStyleCnt="0"/>
      <dgm:spPr/>
    </dgm:pt>
    <dgm:pt modelId="{CECAD75E-1CDA-4DFF-B482-3415B08C4D1A}" type="pres">
      <dgm:prSet presAssocID="{6D02AC3E-2C40-4838-8FA1-C34F461BD02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875FE-497A-4C56-9D77-BFE3AC78A26D}" type="pres">
      <dgm:prSet presAssocID="{6D02AC3E-2C40-4838-8FA1-C34F461BD02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9A707-7B65-458B-A37C-35EDCE1FA504}" type="pres">
      <dgm:prSet presAssocID="{0A3003F8-ACAD-47D3-8D02-3B8AFDE61ED4}" presName="sp" presStyleCnt="0"/>
      <dgm:spPr/>
    </dgm:pt>
    <dgm:pt modelId="{BC59B8DC-509B-48A1-BA47-A10D2103F13E}" type="pres">
      <dgm:prSet presAssocID="{1A333BE9-7F76-422E-9D59-2FA32E242BF0}" presName="composite" presStyleCnt="0"/>
      <dgm:spPr/>
    </dgm:pt>
    <dgm:pt modelId="{47F888ED-FAAC-4C6F-BF81-F0EB24688238}" type="pres">
      <dgm:prSet presAssocID="{1A333BE9-7F76-422E-9D59-2FA32E242BF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451CD-3E73-4E01-9D4B-1330F4C0EBA4}" type="pres">
      <dgm:prSet presAssocID="{1A333BE9-7F76-422E-9D59-2FA32E242BF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D0F51-2826-428C-93DF-D3C24536D40E}" type="pres">
      <dgm:prSet presAssocID="{033F24CB-912E-47DB-BB33-3C8702634E9D}" presName="sp" presStyleCnt="0"/>
      <dgm:spPr/>
    </dgm:pt>
    <dgm:pt modelId="{2DD508BE-F194-4CE8-A041-A95DF2390800}" type="pres">
      <dgm:prSet presAssocID="{A98A937E-3DFE-4047-88F1-1646655D8188}" presName="composite" presStyleCnt="0"/>
      <dgm:spPr/>
    </dgm:pt>
    <dgm:pt modelId="{FA3366D5-F0B3-4683-8E6B-D46C56934DE4}" type="pres">
      <dgm:prSet presAssocID="{A98A937E-3DFE-4047-88F1-1646655D818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08D91-1EB1-4231-AB0E-8971B0EC7816}" type="pres">
      <dgm:prSet presAssocID="{A98A937E-3DFE-4047-88F1-1646655D818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AEAA7-2FC7-440F-B166-4A6C67B3959D}" type="presOf" srcId="{9963EB5D-FB88-4B65-99BB-9AB747EAF696}" destId="{76C451CD-3E73-4E01-9D4B-1330F4C0EBA4}" srcOrd="0" destOrd="0" presId="urn:microsoft.com/office/officeart/2005/8/layout/chevron2"/>
    <dgm:cxn modelId="{34AAE1EA-918C-4FEE-B212-913612FEEBDC}" type="presOf" srcId="{1A333BE9-7F76-422E-9D59-2FA32E242BF0}" destId="{47F888ED-FAAC-4C6F-BF81-F0EB24688238}" srcOrd="0" destOrd="0" presId="urn:microsoft.com/office/officeart/2005/8/layout/chevron2"/>
    <dgm:cxn modelId="{696E5DF8-0B61-46CC-8125-D9CABD765821}" srcId="{1A333BE9-7F76-422E-9D59-2FA32E242BF0}" destId="{9963EB5D-FB88-4B65-99BB-9AB747EAF696}" srcOrd="0" destOrd="0" parTransId="{342E52B1-7438-4288-A043-83FF50A00EA8}" sibTransId="{A6C68C4A-BCAE-4B62-8DE7-522AE20F7835}"/>
    <dgm:cxn modelId="{CA198BD6-E0A5-4AD0-9EA3-B98C2A8BD091}" type="presOf" srcId="{9EC83F0C-F1C1-4AC7-A986-E9FA3BF78A35}" destId="{52E01A47-BA19-4F0C-8152-AD9222BD456C}" srcOrd="0" destOrd="0" presId="urn:microsoft.com/office/officeart/2005/8/layout/chevron2"/>
    <dgm:cxn modelId="{5A525C72-BFD8-4A80-8DA5-7F4FC354DE3E}" srcId="{9EC83F0C-F1C1-4AC7-A986-E9FA3BF78A35}" destId="{C50B32C2-D7F1-43DF-9CA8-1FE584D7435F}" srcOrd="0" destOrd="0" parTransId="{107DA6F2-AC6D-4497-ACFF-70C54DDCED06}" sibTransId="{5BBB3DC4-8D86-44E0-B6B0-50B6603CF73A}"/>
    <dgm:cxn modelId="{58D2486B-CA0F-4159-8D6D-A9F35615004A}" type="presOf" srcId="{A98A937E-3DFE-4047-88F1-1646655D8188}" destId="{FA3366D5-F0B3-4683-8E6B-D46C56934DE4}" srcOrd="0" destOrd="0" presId="urn:microsoft.com/office/officeart/2005/8/layout/chevron2"/>
    <dgm:cxn modelId="{983C8CED-0D75-4AB6-AF3D-F2E732B99C45}" srcId="{C50B32C2-D7F1-43DF-9CA8-1FE584D7435F}" destId="{8116FD07-F1AF-4DEC-9DAB-B02366A73F21}" srcOrd="0" destOrd="0" parTransId="{5F089DC0-AABE-424D-A62E-C262FCABDF7B}" sibTransId="{422375F4-3743-4927-8D12-EC8FC342414A}"/>
    <dgm:cxn modelId="{F52052F8-9A47-48CF-9D08-F58E1171D49F}" srcId="{9EC83F0C-F1C1-4AC7-A986-E9FA3BF78A35}" destId="{6D02AC3E-2C40-4838-8FA1-C34F461BD026}" srcOrd="2" destOrd="0" parTransId="{3D06EEDF-5A99-4905-9C6F-DD82BB116AB7}" sibTransId="{0A3003F8-ACAD-47D3-8D02-3B8AFDE61ED4}"/>
    <dgm:cxn modelId="{7EFB0926-BC2E-4250-840B-B3BEE3A6D3FF}" type="presOf" srcId="{6D02AC3E-2C40-4838-8FA1-C34F461BD026}" destId="{CECAD75E-1CDA-4DFF-B482-3415B08C4D1A}" srcOrd="0" destOrd="0" presId="urn:microsoft.com/office/officeart/2005/8/layout/chevron2"/>
    <dgm:cxn modelId="{0CBC2A59-244D-4117-8293-2C10748E8FE9}" type="presOf" srcId="{EE8DE3F8-369B-4FC9-93BB-04555DAA76EB}" destId="{B91917E9-283F-4972-8429-48020E26CDF1}" srcOrd="0" destOrd="0" presId="urn:microsoft.com/office/officeart/2005/8/layout/chevron2"/>
    <dgm:cxn modelId="{2CD7B4D7-EAB7-4C09-BABC-46407A545EA0}" type="presOf" srcId="{E4B781F4-A0A1-405D-BD24-2D5038DDD1AC}" destId="{BDD875FE-497A-4C56-9D77-BFE3AC78A26D}" srcOrd="0" destOrd="0" presId="urn:microsoft.com/office/officeart/2005/8/layout/chevron2"/>
    <dgm:cxn modelId="{443154C0-71C1-4F4E-89CB-9F32E077EA9E}" type="presOf" srcId="{8116FD07-F1AF-4DEC-9DAB-B02366A73F21}" destId="{52EEEF1B-DE00-4032-8740-9F60C1F27FDD}" srcOrd="0" destOrd="0" presId="urn:microsoft.com/office/officeart/2005/8/layout/chevron2"/>
    <dgm:cxn modelId="{69456F20-D1F6-4B21-9787-207E4A6EFE91}" srcId="{6D02AC3E-2C40-4838-8FA1-C34F461BD026}" destId="{E4B781F4-A0A1-405D-BD24-2D5038DDD1AC}" srcOrd="0" destOrd="0" parTransId="{EE455032-9A3F-4DD1-84E8-8D5416993C4C}" sibTransId="{5CAD02C5-B179-4BF4-B7E9-4DAC1903679B}"/>
    <dgm:cxn modelId="{AB34AF6F-C58F-4F6C-B1FC-5ADA3556FA96}" srcId="{EEDC7E23-2604-42EB-A7E8-626D674C73C4}" destId="{EE8DE3F8-369B-4FC9-93BB-04555DAA76EB}" srcOrd="0" destOrd="0" parTransId="{6D25B454-6860-4403-BBE3-7B645A581D41}" sibTransId="{BC755D31-091D-43DA-935B-0D4A2739EAEF}"/>
    <dgm:cxn modelId="{9A89D7EC-C218-42A9-B777-2F52D00BFAAD}" srcId="{A98A937E-3DFE-4047-88F1-1646655D8188}" destId="{1CB50DA5-184E-40A3-8178-297B9F188D98}" srcOrd="0" destOrd="0" parTransId="{F1FACF9C-8947-4E7D-89FB-70835A1F1AA6}" sibTransId="{13BA53FB-3A68-4775-81E9-ABCD36AF57C6}"/>
    <dgm:cxn modelId="{40187CAD-48F6-465B-BE3A-B80F28630E0F}" type="presOf" srcId="{C50B32C2-D7F1-43DF-9CA8-1FE584D7435F}" destId="{C137C6E7-6DFB-4B94-9E78-A5A30DA75B66}" srcOrd="0" destOrd="0" presId="urn:microsoft.com/office/officeart/2005/8/layout/chevron2"/>
    <dgm:cxn modelId="{F44460DE-C458-46FB-A018-1BF54361C8F3}" srcId="{9EC83F0C-F1C1-4AC7-A986-E9FA3BF78A35}" destId="{1A333BE9-7F76-422E-9D59-2FA32E242BF0}" srcOrd="3" destOrd="0" parTransId="{3C4A85B5-32C8-467E-B378-D14BA574CD92}" sibTransId="{033F24CB-912E-47DB-BB33-3C8702634E9D}"/>
    <dgm:cxn modelId="{96845DCF-76E6-4C98-9E8E-394F1428AE60}" type="presOf" srcId="{EEDC7E23-2604-42EB-A7E8-626D674C73C4}" destId="{38024183-81BF-4E65-9914-F422A9B56404}" srcOrd="0" destOrd="0" presId="urn:microsoft.com/office/officeart/2005/8/layout/chevron2"/>
    <dgm:cxn modelId="{1AFF0FCB-862E-49E4-A979-ACD81A15FE3A}" srcId="{9EC83F0C-F1C1-4AC7-A986-E9FA3BF78A35}" destId="{A98A937E-3DFE-4047-88F1-1646655D8188}" srcOrd="4" destOrd="0" parTransId="{0A83D45F-AFF6-4370-A005-F812FFB1A3F8}" sibTransId="{EF01F455-2AFC-4FC2-BB4E-87E33F33BD9C}"/>
    <dgm:cxn modelId="{E0952FA8-4257-4667-9400-E8764AC44BD4}" srcId="{9EC83F0C-F1C1-4AC7-A986-E9FA3BF78A35}" destId="{EEDC7E23-2604-42EB-A7E8-626D674C73C4}" srcOrd="1" destOrd="0" parTransId="{22D7D193-15B5-4E78-9DCA-9559F76D0565}" sibTransId="{22B33E44-7DC2-4AB1-BD53-49535A67C636}"/>
    <dgm:cxn modelId="{B535AEF9-88AD-4B99-8E4C-73323EF4CD05}" type="presOf" srcId="{1CB50DA5-184E-40A3-8178-297B9F188D98}" destId="{FE508D91-1EB1-4231-AB0E-8971B0EC7816}" srcOrd="0" destOrd="0" presId="urn:microsoft.com/office/officeart/2005/8/layout/chevron2"/>
    <dgm:cxn modelId="{DF2AA50C-94F0-4C0C-9B2A-E34481C2EE7C}" type="presParOf" srcId="{52E01A47-BA19-4F0C-8152-AD9222BD456C}" destId="{FC69CE3E-1327-4E95-85CB-1C87E5BA3E67}" srcOrd="0" destOrd="0" presId="urn:microsoft.com/office/officeart/2005/8/layout/chevron2"/>
    <dgm:cxn modelId="{DB917388-15A4-4FA3-9FC9-58A112904AC9}" type="presParOf" srcId="{FC69CE3E-1327-4E95-85CB-1C87E5BA3E67}" destId="{C137C6E7-6DFB-4B94-9E78-A5A30DA75B66}" srcOrd="0" destOrd="0" presId="urn:microsoft.com/office/officeart/2005/8/layout/chevron2"/>
    <dgm:cxn modelId="{E2E5635E-7D0D-46D9-B89C-A7E4AA0AC296}" type="presParOf" srcId="{FC69CE3E-1327-4E95-85CB-1C87E5BA3E67}" destId="{52EEEF1B-DE00-4032-8740-9F60C1F27FDD}" srcOrd="1" destOrd="0" presId="urn:microsoft.com/office/officeart/2005/8/layout/chevron2"/>
    <dgm:cxn modelId="{A404FE6F-2B4E-446D-9DD2-886FACD60B19}" type="presParOf" srcId="{52E01A47-BA19-4F0C-8152-AD9222BD456C}" destId="{EFA073BE-9B3A-4EE9-AF13-C8F542B7D402}" srcOrd="1" destOrd="0" presId="urn:microsoft.com/office/officeart/2005/8/layout/chevron2"/>
    <dgm:cxn modelId="{B77A0574-8AFC-48B4-98A3-EF81BA88E4BB}" type="presParOf" srcId="{52E01A47-BA19-4F0C-8152-AD9222BD456C}" destId="{70CB1780-9507-4FEE-AD2F-FC609E3A28B6}" srcOrd="2" destOrd="0" presId="urn:microsoft.com/office/officeart/2005/8/layout/chevron2"/>
    <dgm:cxn modelId="{9B689232-EF59-4CA0-B986-E0DC56D61000}" type="presParOf" srcId="{70CB1780-9507-4FEE-AD2F-FC609E3A28B6}" destId="{38024183-81BF-4E65-9914-F422A9B56404}" srcOrd="0" destOrd="0" presId="urn:microsoft.com/office/officeart/2005/8/layout/chevron2"/>
    <dgm:cxn modelId="{D18442FC-20E2-435B-AE71-FF353AFF6D26}" type="presParOf" srcId="{70CB1780-9507-4FEE-AD2F-FC609E3A28B6}" destId="{B91917E9-283F-4972-8429-48020E26CDF1}" srcOrd="1" destOrd="0" presId="urn:microsoft.com/office/officeart/2005/8/layout/chevron2"/>
    <dgm:cxn modelId="{4808E938-48C8-4A59-B64B-3811481A2A18}" type="presParOf" srcId="{52E01A47-BA19-4F0C-8152-AD9222BD456C}" destId="{A4DD34CE-0E7F-4D4B-BB8D-141478382467}" srcOrd="3" destOrd="0" presId="urn:microsoft.com/office/officeart/2005/8/layout/chevron2"/>
    <dgm:cxn modelId="{1045634C-875F-4D29-8743-625DC591106A}" type="presParOf" srcId="{52E01A47-BA19-4F0C-8152-AD9222BD456C}" destId="{B6B8EEE7-7992-469B-BB2D-9C1C82D1D161}" srcOrd="4" destOrd="0" presId="urn:microsoft.com/office/officeart/2005/8/layout/chevron2"/>
    <dgm:cxn modelId="{8ACBE662-D99A-417E-BA86-225644E0DEF6}" type="presParOf" srcId="{B6B8EEE7-7992-469B-BB2D-9C1C82D1D161}" destId="{CECAD75E-1CDA-4DFF-B482-3415B08C4D1A}" srcOrd="0" destOrd="0" presId="urn:microsoft.com/office/officeart/2005/8/layout/chevron2"/>
    <dgm:cxn modelId="{D3DB2737-E6F3-4284-BCD9-DFE055811913}" type="presParOf" srcId="{B6B8EEE7-7992-469B-BB2D-9C1C82D1D161}" destId="{BDD875FE-497A-4C56-9D77-BFE3AC78A26D}" srcOrd="1" destOrd="0" presId="urn:microsoft.com/office/officeart/2005/8/layout/chevron2"/>
    <dgm:cxn modelId="{4C36E26E-90E5-4214-B4DA-7A07DD65A4AE}" type="presParOf" srcId="{52E01A47-BA19-4F0C-8152-AD9222BD456C}" destId="{D909A707-7B65-458B-A37C-35EDCE1FA504}" srcOrd="5" destOrd="0" presId="urn:microsoft.com/office/officeart/2005/8/layout/chevron2"/>
    <dgm:cxn modelId="{531718FD-2928-46EB-8667-44525DDF6B9C}" type="presParOf" srcId="{52E01A47-BA19-4F0C-8152-AD9222BD456C}" destId="{BC59B8DC-509B-48A1-BA47-A10D2103F13E}" srcOrd="6" destOrd="0" presId="urn:microsoft.com/office/officeart/2005/8/layout/chevron2"/>
    <dgm:cxn modelId="{BF61AF68-77CB-4D89-A13E-7367B38E6802}" type="presParOf" srcId="{BC59B8DC-509B-48A1-BA47-A10D2103F13E}" destId="{47F888ED-FAAC-4C6F-BF81-F0EB24688238}" srcOrd="0" destOrd="0" presId="urn:microsoft.com/office/officeart/2005/8/layout/chevron2"/>
    <dgm:cxn modelId="{E1C7F2DC-D383-4331-8835-CA0C5D22F5D1}" type="presParOf" srcId="{BC59B8DC-509B-48A1-BA47-A10D2103F13E}" destId="{76C451CD-3E73-4E01-9D4B-1330F4C0EBA4}" srcOrd="1" destOrd="0" presId="urn:microsoft.com/office/officeart/2005/8/layout/chevron2"/>
    <dgm:cxn modelId="{97AC0F02-6C3D-4B9F-B04E-01B21E5000EA}" type="presParOf" srcId="{52E01A47-BA19-4F0C-8152-AD9222BD456C}" destId="{E50D0F51-2826-428C-93DF-D3C24536D40E}" srcOrd="7" destOrd="0" presId="urn:microsoft.com/office/officeart/2005/8/layout/chevron2"/>
    <dgm:cxn modelId="{39C4B00E-51DE-47A6-AD96-D63DC5EE1E48}" type="presParOf" srcId="{52E01A47-BA19-4F0C-8152-AD9222BD456C}" destId="{2DD508BE-F194-4CE8-A041-A95DF2390800}" srcOrd="8" destOrd="0" presId="urn:microsoft.com/office/officeart/2005/8/layout/chevron2"/>
    <dgm:cxn modelId="{C846E451-55C0-4720-934C-C191898ABF0A}" type="presParOf" srcId="{2DD508BE-F194-4CE8-A041-A95DF2390800}" destId="{FA3366D5-F0B3-4683-8E6B-D46C56934DE4}" srcOrd="0" destOrd="0" presId="urn:microsoft.com/office/officeart/2005/8/layout/chevron2"/>
    <dgm:cxn modelId="{29666C20-E0F4-4F1D-8C06-EA0BEADE27FA}" type="presParOf" srcId="{2DD508BE-F194-4CE8-A041-A95DF2390800}" destId="{FE508D91-1EB1-4231-AB0E-8971B0EC78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05E07-D4CB-43DF-8F06-C9D727ED773C}" type="doc">
      <dgm:prSet loTypeId="urn:microsoft.com/office/officeart/2005/8/layout/vList4#1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BC8CC60-9C9B-4B80-9D0F-1281B1B3627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старался выполнять задания без ошибок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10E1D-F38E-4D95-8958-E66F4A9435DD}" type="parTrans" cxnId="{D5768D72-102A-430A-8128-0DBC22BC07B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310271-FCDC-4A77-AB35-A71752D5C4C3}" type="sibTrans" cxnId="{D5768D72-102A-430A-8128-0DBC22BC07B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52B4-8E35-42B6-8923-20C090B0F0DE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Узнал для себя новое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BADC9-70F8-4CDC-A806-FBB98A1FB824}" type="parTrans" cxnId="{307954E8-A1DA-412E-8822-EB8E0E923A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23D3D-B791-449D-BF1D-A32E2F609B14}" type="sibTrans" cxnId="{307954E8-A1DA-412E-8822-EB8E0E923A99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ED18B9-5A6C-4360-BD51-FF40DE8FD2D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Следил за своим здоровьем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6FD0BA-36E4-46B2-8D56-9968AC9F5AC7}" type="parTrans" cxnId="{0A590AB4-F6DE-4F7D-A499-FD056DF29812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E8954B-7900-4944-B9F5-1EDDCEA049F0}" type="sibTrans" cxnId="{0A590AB4-F6DE-4F7D-A499-FD056DF29812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2F496-807F-4F63-BE56-25F88073B8C8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Работал активно, поднимал руку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8B033-1089-468E-92E1-9D63F554509A}" type="parTrans" cxnId="{0AED51B1-E08F-4688-8AAA-9DEC872D37F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E570A-8787-4F34-BE1F-F749A4D88F36}" type="sibTrans" cxnId="{0AED51B1-E08F-4688-8AAA-9DEC872D37F0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AF0F6-F66B-477A-9467-A2EF30ABE95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слушал ответы одноклассников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AFCED9-CA53-4111-B656-B9EF96E2FC14}" type="parTrans" cxnId="{1B26CC51-CFA2-4083-9007-BB7B49E6021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0D971-3C22-4D2D-B2F5-9110B8CA43DE}" type="sibTrans" cxnId="{1B26CC51-CFA2-4083-9007-BB7B49E60214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70FEE4-7157-4FFD-AFC6-870DDD334FDE}" type="pres">
      <dgm:prSet presAssocID="{7C705E07-D4CB-43DF-8F06-C9D727ED77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4D2F5-1887-49B2-8431-1DB6E4F57320}" type="pres">
      <dgm:prSet presAssocID="{1BC8CC60-9C9B-4B80-9D0F-1281B1B36278}" presName="comp" presStyleCnt="0"/>
      <dgm:spPr/>
    </dgm:pt>
    <dgm:pt modelId="{22CE843F-BF54-46B4-AE2D-E7A9217919EE}" type="pres">
      <dgm:prSet presAssocID="{1BC8CC60-9C9B-4B80-9D0F-1281B1B36278}" presName="box" presStyleLbl="node1" presStyleIdx="0" presStyleCnt="5"/>
      <dgm:spPr/>
      <dgm:t>
        <a:bodyPr/>
        <a:lstStyle/>
        <a:p>
          <a:endParaRPr lang="ru-RU"/>
        </a:p>
      </dgm:t>
    </dgm:pt>
    <dgm:pt modelId="{72F3442E-3E6E-4EB9-BBD6-C390F8A746C3}" type="pres">
      <dgm:prSet presAssocID="{1BC8CC60-9C9B-4B80-9D0F-1281B1B36278}" presName="img" presStyleLbl="fgImgPlace1" presStyleIdx="0" presStyleCnt="5" custScaleX="88978" custScaleY="1112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13B31C-B68E-46DD-A7A9-8FCD8182429F}" type="pres">
      <dgm:prSet presAssocID="{1BC8CC60-9C9B-4B80-9D0F-1281B1B3627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F627-FECE-4FF6-8038-56389F724DA2}" type="pres">
      <dgm:prSet presAssocID="{11310271-FCDC-4A77-AB35-A71752D5C4C3}" presName="spacer" presStyleCnt="0"/>
      <dgm:spPr/>
    </dgm:pt>
    <dgm:pt modelId="{7D02977A-019B-4B14-A977-8BE5FD8F9ADB}" type="pres">
      <dgm:prSet presAssocID="{71A2F496-807F-4F63-BE56-25F88073B8C8}" presName="comp" presStyleCnt="0"/>
      <dgm:spPr/>
    </dgm:pt>
    <dgm:pt modelId="{6ED21099-28F3-4ADC-9E09-69A62331EB63}" type="pres">
      <dgm:prSet presAssocID="{71A2F496-807F-4F63-BE56-25F88073B8C8}" presName="box" presStyleLbl="node1" presStyleIdx="1" presStyleCnt="5"/>
      <dgm:spPr/>
      <dgm:t>
        <a:bodyPr/>
        <a:lstStyle/>
        <a:p>
          <a:endParaRPr lang="ru-RU"/>
        </a:p>
      </dgm:t>
    </dgm:pt>
    <dgm:pt modelId="{25AD8A86-A189-4711-9D89-D3F586CBA606}" type="pres">
      <dgm:prSet presAssocID="{71A2F496-807F-4F63-BE56-25F88073B8C8}" presName="img" presStyleLbl="fgImgPlace1" presStyleIdx="1" presStyleCnt="5" custScaleX="88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CAF261-719F-4E34-9509-3860472F4831}" type="pres">
      <dgm:prSet presAssocID="{71A2F496-807F-4F63-BE56-25F88073B8C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E291C-9793-48E2-8EFC-B659C960E5FD}" type="pres">
      <dgm:prSet presAssocID="{FB6E570A-8787-4F34-BE1F-F749A4D88F36}" presName="spacer" presStyleCnt="0"/>
      <dgm:spPr/>
    </dgm:pt>
    <dgm:pt modelId="{57E09339-8112-4E9B-813D-3C07F4F63035}" type="pres">
      <dgm:prSet presAssocID="{2D0AF0F6-F66B-477A-9467-A2EF30ABE95C}" presName="comp" presStyleCnt="0"/>
      <dgm:spPr/>
    </dgm:pt>
    <dgm:pt modelId="{DE46ACEB-8E99-4D98-910C-4A4365BACD5F}" type="pres">
      <dgm:prSet presAssocID="{2D0AF0F6-F66B-477A-9467-A2EF30ABE95C}" presName="box" presStyleLbl="node1" presStyleIdx="2" presStyleCnt="5"/>
      <dgm:spPr/>
      <dgm:t>
        <a:bodyPr/>
        <a:lstStyle/>
        <a:p>
          <a:endParaRPr lang="ru-RU"/>
        </a:p>
      </dgm:t>
    </dgm:pt>
    <dgm:pt modelId="{37FE2BCD-5D4B-441C-9E21-1BD02A343296}" type="pres">
      <dgm:prSet presAssocID="{2D0AF0F6-F66B-477A-9467-A2EF30ABE95C}" presName="img" presStyleLbl="fgImgPlace1" presStyleIdx="2" presStyleCnt="5" custScaleX="809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CF76BDB-ED07-47D0-BAC3-05AAB8B6EB41}" type="pres">
      <dgm:prSet presAssocID="{2D0AF0F6-F66B-477A-9467-A2EF30ABE95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9EE6-1BFE-4F5E-B264-9BE44A8C4AB5}" type="pres">
      <dgm:prSet presAssocID="{93B0D971-3C22-4D2D-B2F5-9110B8CA43DE}" presName="spacer" presStyleCnt="0"/>
      <dgm:spPr/>
    </dgm:pt>
    <dgm:pt modelId="{A90B47BC-35BA-4AC4-8D24-C51EECD7E17D}" type="pres">
      <dgm:prSet presAssocID="{793F52B4-8E35-42B6-8923-20C090B0F0DE}" presName="comp" presStyleCnt="0"/>
      <dgm:spPr/>
    </dgm:pt>
    <dgm:pt modelId="{321225BB-521A-4A36-88E3-86272C17C437}" type="pres">
      <dgm:prSet presAssocID="{793F52B4-8E35-42B6-8923-20C090B0F0DE}" presName="box" presStyleLbl="node1" presStyleIdx="3" presStyleCnt="5" custLinFactNeighborY="111"/>
      <dgm:spPr/>
      <dgm:t>
        <a:bodyPr/>
        <a:lstStyle/>
        <a:p>
          <a:endParaRPr lang="ru-RU"/>
        </a:p>
      </dgm:t>
    </dgm:pt>
    <dgm:pt modelId="{615DFE3E-3BB4-46F5-9D81-BE7BCB379CA9}" type="pres">
      <dgm:prSet presAssocID="{793F52B4-8E35-42B6-8923-20C090B0F0DE}" presName="img" presStyleLbl="fgImgPlace1" presStyleIdx="3" presStyleCnt="5" custScaleX="8091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450589A-FB7B-4FA4-9392-D1FCE40ACE7A}" type="pres">
      <dgm:prSet presAssocID="{793F52B4-8E35-42B6-8923-20C090B0F0D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6C060-BF81-4013-BCAF-39C1DFF05A94}" type="pres">
      <dgm:prSet presAssocID="{F5F23D3D-B791-449D-BF1D-A32E2F609B14}" presName="spacer" presStyleCnt="0"/>
      <dgm:spPr/>
    </dgm:pt>
    <dgm:pt modelId="{2DAF8B38-A4EC-401A-8F52-733FB457F149}" type="pres">
      <dgm:prSet presAssocID="{0DED18B9-5A6C-4360-BD51-FF40DE8FD2D5}" presName="comp" presStyleCnt="0"/>
      <dgm:spPr/>
    </dgm:pt>
    <dgm:pt modelId="{2A7DA998-313E-4955-88A3-B80A33FBCC87}" type="pres">
      <dgm:prSet presAssocID="{0DED18B9-5A6C-4360-BD51-FF40DE8FD2D5}" presName="box" presStyleLbl="node1" presStyleIdx="4" presStyleCnt="5" custLinFactNeighborY="1875"/>
      <dgm:spPr/>
      <dgm:t>
        <a:bodyPr/>
        <a:lstStyle/>
        <a:p>
          <a:endParaRPr lang="ru-RU"/>
        </a:p>
      </dgm:t>
    </dgm:pt>
    <dgm:pt modelId="{21CF5038-14BE-45E5-95FD-A13ABC51E107}" type="pres">
      <dgm:prSet presAssocID="{0DED18B9-5A6C-4360-BD51-FF40DE8FD2D5}" presName="img" presStyleLbl="fgImgPlace1" presStyleIdx="4" presStyleCnt="5" custScaleX="8091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C4AC567-382A-43F6-BCDB-D7D6FD1507C9}" type="pres">
      <dgm:prSet presAssocID="{0DED18B9-5A6C-4360-BD51-FF40DE8FD2D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3E541-06FB-44F6-9700-AE437F53C28C}" type="presOf" srcId="{2D0AF0F6-F66B-477A-9467-A2EF30ABE95C}" destId="{9CF76BDB-ED07-47D0-BAC3-05AAB8B6EB41}" srcOrd="1" destOrd="0" presId="urn:microsoft.com/office/officeart/2005/8/layout/vList4#1"/>
    <dgm:cxn modelId="{3D652851-9A04-4AD3-9A1A-2D4F9AAA4E57}" type="presOf" srcId="{7C705E07-D4CB-43DF-8F06-C9D727ED773C}" destId="{FD70FEE4-7157-4FFD-AFC6-870DDD334FDE}" srcOrd="0" destOrd="0" presId="urn:microsoft.com/office/officeart/2005/8/layout/vList4#1"/>
    <dgm:cxn modelId="{0A590AB4-F6DE-4F7D-A499-FD056DF29812}" srcId="{7C705E07-D4CB-43DF-8F06-C9D727ED773C}" destId="{0DED18B9-5A6C-4360-BD51-FF40DE8FD2D5}" srcOrd="4" destOrd="0" parTransId="{C96FD0BA-36E4-46B2-8D56-9968AC9F5AC7}" sibTransId="{25E8954B-7900-4944-B9F5-1EDDCEA049F0}"/>
    <dgm:cxn modelId="{6EDB0FA9-A897-4FE5-B9F2-D299DEF2FED1}" type="presOf" srcId="{71A2F496-807F-4F63-BE56-25F88073B8C8}" destId="{16CAF261-719F-4E34-9509-3860472F4831}" srcOrd="1" destOrd="0" presId="urn:microsoft.com/office/officeart/2005/8/layout/vList4#1"/>
    <dgm:cxn modelId="{DEB5A7EC-84A6-4CAE-8134-15A6248BBC07}" type="presOf" srcId="{793F52B4-8E35-42B6-8923-20C090B0F0DE}" destId="{8450589A-FB7B-4FA4-9392-D1FCE40ACE7A}" srcOrd="1" destOrd="0" presId="urn:microsoft.com/office/officeart/2005/8/layout/vList4#1"/>
    <dgm:cxn modelId="{54C34AE0-7B61-42AA-971D-FE666D8B2373}" type="presOf" srcId="{2D0AF0F6-F66B-477A-9467-A2EF30ABE95C}" destId="{DE46ACEB-8E99-4D98-910C-4A4365BACD5F}" srcOrd="0" destOrd="0" presId="urn:microsoft.com/office/officeart/2005/8/layout/vList4#1"/>
    <dgm:cxn modelId="{56008EA8-44C9-412B-943B-E2F856A1E4DF}" type="presOf" srcId="{0DED18B9-5A6C-4360-BD51-FF40DE8FD2D5}" destId="{BC4AC567-382A-43F6-BCDB-D7D6FD1507C9}" srcOrd="1" destOrd="0" presId="urn:microsoft.com/office/officeart/2005/8/layout/vList4#1"/>
    <dgm:cxn modelId="{755137B2-9099-425A-B14E-6FD9DCCBFCFE}" type="presOf" srcId="{793F52B4-8E35-42B6-8923-20C090B0F0DE}" destId="{321225BB-521A-4A36-88E3-86272C17C437}" srcOrd="0" destOrd="0" presId="urn:microsoft.com/office/officeart/2005/8/layout/vList4#1"/>
    <dgm:cxn modelId="{50699843-1E05-4E79-8DAE-D4A9E9BB5757}" type="presOf" srcId="{71A2F496-807F-4F63-BE56-25F88073B8C8}" destId="{6ED21099-28F3-4ADC-9E09-69A62331EB63}" srcOrd="0" destOrd="0" presId="urn:microsoft.com/office/officeart/2005/8/layout/vList4#1"/>
    <dgm:cxn modelId="{D5768D72-102A-430A-8128-0DBC22BC07B8}" srcId="{7C705E07-D4CB-43DF-8F06-C9D727ED773C}" destId="{1BC8CC60-9C9B-4B80-9D0F-1281B1B36278}" srcOrd="0" destOrd="0" parTransId="{5C010E1D-F38E-4D95-8958-E66F4A9435DD}" sibTransId="{11310271-FCDC-4A77-AB35-A71752D5C4C3}"/>
    <dgm:cxn modelId="{0AED51B1-E08F-4688-8AAA-9DEC872D37F0}" srcId="{7C705E07-D4CB-43DF-8F06-C9D727ED773C}" destId="{71A2F496-807F-4F63-BE56-25F88073B8C8}" srcOrd="1" destOrd="0" parTransId="{2D78B033-1089-468E-92E1-9D63F554509A}" sibTransId="{FB6E570A-8787-4F34-BE1F-F749A4D88F36}"/>
    <dgm:cxn modelId="{AB6BF3F7-0A29-4ADB-80F3-56E219CD0A7D}" type="presOf" srcId="{1BC8CC60-9C9B-4B80-9D0F-1281B1B36278}" destId="{E913B31C-B68E-46DD-A7A9-8FCD8182429F}" srcOrd="1" destOrd="0" presId="urn:microsoft.com/office/officeart/2005/8/layout/vList4#1"/>
    <dgm:cxn modelId="{307954E8-A1DA-412E-8822-EB8E0E923A99}" srcId="{7C705E07-D4CB-43DF-8F06-C9D727ED773C}" destId="{793F52B4-8E35-42B6-8923-20C090B0F0DE}" srcOrd="3" destOrd="0" parTransId="{09DBADC9-70F8-4CDC-A806-FBB98A1FB824}" sibTransId="{F5F23D3D-B791-449D-BF1D-A32E2F609B14}"/>
    <dgm:cxn modelId="{1B26CC51-CFA2-4083-9007-BB7B49E60214}" srcId="{7C705E07-D4CB-43DF-8F06-C9D727ED773C}" destId="{2D0AF0F6-F66B-477A-9467-A2EF30ABE95C}" srcOrd="2" destOrd="0" parTransId="{2DAFCED9-CA53-4111-B656-B9EF96E2FC14}" sibTransId="{93B0D971-3C22-4D2D-B2F5-9110B8CA43DE}"/>
    <dgm:cxn modelId="{653729EC-1813-4158-B413-EF1F86C8423A}" type="presOf" srcId="{1BC8CC60-9C9B-4B80-9D0F-1281B1B36278}" destId="{22CE843F-BF54-46B4-AE2D-E7A9217919EE}" srcOrd="0" destOrd="0" presId="urn:microsoft.com/office/officeart/2005/8/layout/vList4#1"/>
    <dgm:cxn modelId="{2EF551C0-1560-48AE-8401-5AA63EEEF56B}" type="presOf" srcId="{0DED18B9-5A6C-4360-BD51-FF40DE8FD2D5}" destId="{2A7DA998-313E-4955-88A3-B80A33FBCC87}" srcOrd="0" destOrd="0" presId="urn:microsoft.com/office/officeart/2005/8/layout/vList4#1"/>
    <dgm:cxn modelId="{70DCA760-A8E8-4F44-9B0A-6E093573BDDD}" type="presParOf" srcId="{FD70FEE4-7157-4FFD-AFC6-870DDD334FDE}" destId="{EEA4D2F5-1887-49B2-8431-1DB6E4F57320}" srcOrd="0" destOrd="0" presId="urn:microsoft.com/office/officeart/2005/8/layout/vList4#1"/>
    <dgm:cxn modelId="{0682DA25-7AF0-40A6-99EA-C3F296AB875B}" type="presParOf" srcId="{EEA4D2F5-1887-49B2-8431-1DB6E4F57320}" destId="{22CE843F-BF54-46B4-AE2D-E7A9217919EE}" srcOrd="0" destOrd="0" presId="urn:microsoft.com/office/officeart/2005/8/layout/vList4#1"/>
    <dgm:cxn modelId="{C2BFBB39-2D0C-4390-8617-528BC71BDBD2}" type="presParOf" srcId="{EEA4D2F5-1887-49B2-8431-1DB6E4F57320}" destId="{72F3442E-3E6E-4EB9-BBD6-C390F8A746C3}" srcOrd="1" destOrd="0" presId="urn:microsoft.com/office/officeart/2005/8/layout/vList4#1"/>
    <dgm:cxn modelId="{D02CC980-0561-4B20-BF14-11FA4C2AF601}" type="presParOf" srcId="{EEA4D2F5-1887-49B2-8431-1DB6E4F57320}" destId="{E913B31C-B68E-46DD-A7A9-8FCD8182429F}" srcOrd="2" destOrd="0" presId="urn:microsoft.com/office/officeart/2005/8/layout/vList4#1"/>
    <dgm:cxn modelId="{1276E969-802D-458E-9CAA-FB4D60A8A3B3}" type="presParOf" srcId="{FD70FEE4-7157-4FFD-AFC6-870DDD334FDE}" destId="{616AF627-FECE-4FF6-8038-56389F724DA2}" srcOrd="1" destOrd="0" presId="urn:microsoft.com/office/officeart/2005/8/layout/vList4#1"/>
    <dgm:cxn modelId="{D92B5C51-BE06-4139-9476-17DD6E315E28}" type="presParOf" srcId="{FD70FEE4-7157-4FFD-AFC6-870DDD334FDE}" destId="{7D02977A-019B-4B14-A977-8BE5FD8F9ADB}" srcOrd="2" destOrd="0" presId="urn:microsoft.com/office/officeart/2005/8/layout/vList4#1"/>
    <dgm:cxn modelId="{93CB1386-A9C0-4B04-8DC8-61A9AA407DB3}" type="presParOf" srcId="{7D02977A-019B-4B14-A977-8BE5FD8F9ADB}" destId="{6ED21099-28F3-4ADC-9E09-69A62331EB63}" srcOrd="0" destOrd="0" presId="urn:microsoft.com/office/officeart/2005/8/layout/vList4#1"/>
    <dgm:cxn modelId="{700E92F0-B2ED-482B-A8C5-BC26D4A9179A}" type="presParOf" srcId="{7D02977A-019B-4B14-A977-8BE5FD8F9ADB}" destId="{25AD8A86-A189-4711-9D89-D3F586CBA606}" srcOrd="1" destOrd="0" presId="urn:microsoft.com/office/officeart/2005/8/layout/vList4#1"/>
    <dgm:cxn modelId="{4A2E2F8A-CC81-4C24-B195-4ED3A42C2205}" type="presParOf" srcId="{7D02977A-019B-4B14-A977-8BE5FD8F9ADB}" destId="{16CAF261-719F-4E34-9509-3860472F4831}" srcOrd="2" destOrd="0" presId="urn:microsoft.com/office/officeart/2005/8/layout/vList4#1"/>
    <dgm:cxn modelId="{247D4B22-4F6F-45B1-A424-FE1F0F97387F}" type="presParOf" srcId="{FD70FEE4-7157-4FFD-AFC6-870DDD334FDE}" destId="{1B0E291C-9793-48E2-8EFC-B659C960E5FD}" srcOrd="3" destOrd="0" presId="urn:microsoft.com/office/officeart/2005/8/layout/vList4#1"/>
    <dgm:cxn modelId="{BD40F56F-635A-49A9-A2AE-800072229705}" type="presParOf" srcId="{FD70FEE4-7157-4FFD-AFC6-870DDD334FDE}" destId="{57E09339-8112-4E9B-813D-3C07F4F63035}" srcOrd="4" destOrd="0" presId="urn:microsoft.com/office/officeart/2005/8/layout/vList4#1"/>
    <dgm:cxn modelId="{0C82DD8A-D3DF-4814-B187-670CBEC28C68}" type="presParOf" srcId="{57E09339-8112-4E9B-813D-3C07F4F63035}" destId="{DE46ACEB-8E99-4D98-910C-4A4365BACD5F}" srcOrd="0" destOrd="0" presId="urn:microsoft.com/office/officeart/2005/8/layout/vList4#1"/>
    <dgm:cxn modelId="{715EDD0D-5291-4998-9773-7B0E55129B2C}" type="presParOf" srcId="{57E09339-8112-4E9B-813D-3C07F4F63035}" destId="{37FE2BCD-5D4B-441C-9E21-1BD02A343296}" srcOrd="1" destOrd="0" presId="urn:microsoft.com/office/officeart/2005/8/layout/vList4#1"/>
    <dgm:cxn modelId="{AE178C55-C424-4002-9C74-D1C166D6F33E}" type="presParOf" srcId="{57E09339-8112-4E9B-813D-3C07F4F63035}" destId="{9CF76BDB-ED07-47D0-BAC3-05AAB8B6EB41}" srcOrd="2" destOrd="0" presId="urn:microsoft.com/office/officeart/2005/8/layout/vList4#1"/>
    <dgm:cxn modelId="{10C95474-7F58-4014-A374-2AAD7E742B4F}" type="presParOf" srcId="{FD70FEE4-7157-4FFD-AFC6-870DDD334FDE}" destId="{9B999EE6-1BFE-4F5E-B264-9BE44A8C4AB5}" srcOrd="5" destOrd="0" presId="urn:microsoft.com/office/officeart/2005/8/layout/vList4#1"/>
    <dgm:cxn modelId="{205DBC45-76E8-41F3-A277-608C9333437C}" type="presParOf" srcId="{FD70FEE4-7157-4FFD-AFC6-870DDD334FDE}" destId="{A90B47BC-35BA-4AC4-8D24-C51EECD7E17D}" srcOrd="6" destOrd="0" presId="urn:microsoft.com/office/officeart/2005/8/layout/vList4#1"/>
    <dgm:cxn modelId="{5341BA59-859E-4FBA-A946-ED2C9E6012AE}" type="presParOf" srcId="{A90B47BC-35BA-4AC4-8D24-C51EECD7E17D}" destId="{321225BB-521A-4A36-88E3-86272C17C437}" srcOrd="0" destOrd="0" presId="urn:microsoft.com/office/officeart/2005/8/layout/vList4#1"/>
    <dgm:cxn modelId="{3C335F00-E8F8-4D22-ACD3-2E8BB9CEA737}" type="presParOf" srcId="{A90B47BC-35BA-4AC4-8D24-C51EECD7E17D}" destId="{615DFE3E-3BB4-46F5-9D81-BE7BCB379CA9}" srcOrd="1" destOrd="0" presId="urn:microsoft.com/office/officeart/2005/8/layout/vList4#1"/>
    <dgm:cxn modelId="{4EF7B443-7166-4CB7-94A4-35CE7E7CBAE9}" type="presParOf" srcId="{A90B47BC-35BA-4AC4-8D24-C51EECD7E17D}" destId="{8450589A-FB7B-4FA4-9392-D1FCE40ACE7A}" srcOrd="2" destOrd="0" presId="urn:microsoft.com/office/officeart/2005/8/layout/vList4#1"/>
    <dgm:cxn modelId="{1F7960AB-260A-467B-AA52-3F548B85525E}" type="presParOf" srcId="{FD70FEE4-7157-4FFD-AFC6-870DDD334FDE}" destId="{3A56C060-BF81-4013-BCAF-39C1DFF05A94}" srcOrd="7" destOrd="0" presId="urn:microsoft.com/office/officeart/2005/8/layout/vList4#1"/>
    <dgm:cxn modelId="{F7CC58E1-0BAF-4787-8A62-BD03E23D0566}" type="presParOf" srcId="{FD70FEE4-7157-4FFD-AFC6-870DDD334FDE}" destId="{2DAF8B38-A4EC-401A-8F52-733FB457F149}" srcOrd="8" destOrd="0" presId="urn:microsoft.com/office/officeart/2005/8/layout/vList4#1"/>
    <dgm:cxn modelId="{9C12A313-1FE6-42BA-8BDF-93F1D9AEF72E}" type="presParOf" srcId="{2DAF8B38-A4EC-401A-8F52-733FB457F149}" destId="{2A7DA998-313E-4955-88A3-B80A33FBCC87}" srcOrd="0" destOrd="0" presId="urn:microsoft.com/office/officeart/2005/8/layout/vList4#1"/>
    <dgm:cxn modelId="{C2D47890-105E-4D63-BABC-3FF00463D0D9}" type="presParOf" srcId="{2DAF8B38-A4EC-401A-8F52-733FB457F149}" destId="{21CF5038-14BE-45E5-95FD-A13ABC51E107}" srcOrd="1" destOrd="0" presId="urn:microsoft.com/office/officeart/2005/8/layout/vList4#1"/>
    <dgm:cxn modelId="{D6FF9887-D4D9-4B70-838A-36309C754076}" type="presParOf" srcId="{2DAF8B38-A4EC-401A-8F52-733FB457F149}" destId="{BC4AC567-382A-43F6-BCDB-D7D6FD1507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00DDA-ED31-4D28-9406-BDC3CD98EA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7AB34205-FB3F-4474-9E30-F9E567E4FBB4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Продуктивное чтение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3BE77-5165-4234-962F-1C88D658EDE5}" type="parTrans" cxnId="{49272889-084F-495C-8E17-C5CC3B1FA06C}">
      <dgm:prSet/>
      <dgm:spPr/>
      <dgm:t>
        <a:bodyPr/>
        <a:lstStyle/>
        <a:p>
          <a:endParaRPr lang="ru-RU"/>
        </a:p>
      </dgm:t>
    </dgm:pt>
    <dgm:pt modelId="{401E96EB-D3B1-4AD4-AD86-FFAFB3D1E634}" type="sibTrans" cxnId="{49272889-084F-495C-8E17-C5CC3B1FA06C}">
      <dgm:prSet/>
      <dgm:spPr/>
      <dgm:t>
        <a:bodyPr/>
        <a:lstStyle/>
        <a:p>
          <a:endParaRPr lang="ru-RU"/>
        </a:p>
      </dgm:t>
    </dgm:pt>
    <dgm:pt modelId="{F22D2CC8-E718-4C56-8517-668F380C2BFA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до чтения (антиципация)</a:t>
          </a:r>
          <a:endParaRPr lang="ru-RU" sz="1800" b="1" dirty="0">
            <a:effectLst/>
          </a:endParaRPr>
        </a:p>
      </dgm:t>
    </dgm:pt>
    <dgm:pt modelId="{BF883C94-5D5C-49C8-83D7-479126C8318D}" type="parTrans" cxnId="{0C6196B9-4B87-47C2-9D7C-5868582E2989}">
      <dgm:prSet/>
      <dgm:spPr/>
      <dgm:t>
        <a:bodyPr/>
        <a:lstStyle/>
        <a:p>
          <a:endParaRPr lang="ru-RU"/>
        </a:p>
      </dgm:t>
    </dgm:pt>
    <dgm:pt modelId="{DBE2FDDC-F36D-49F5-8035-DEED8726759A}" type="sibTrans" cxnId="{0C6196B9-4B87-47C2-9D7C-5868582E2989}">
      <dgm:prSet/>
      <dgm:spPr/>
      <dgm:t>
        <a:bodyPr/>
        <a:lstStyle/>
        <a:p>
          <a:endParaRPr lang="ru-RU"/>
        </a:p>
      </dgm:t>
    </dgm:pt>
    <dgm:pt modelId="{0A374723-2425-4927-8A06-B650B3D6CABB}">
      <dgm:prSet phldrT="[Текст]" custT="1"/>
      <dgm:spPr/>
      <dgm:t>
        <a:bodyPr/>
        <a:lstStyle/>
        <a:p>
          <a:r>
            <a:rPr lang="ru-RU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600" b="1" u="sng" dirty="0" smtClean="0">
              <a:effectLst/>
            </a:rPr>
            <a:t> </a:t>
          </a:r>
          <a:r>
            <a:rPr lang="ru-RU" sz="1600" b="1" dirty="0" smtClean="0">
              <a:effectLst/>
            </a:rPr>
            <a:t>развитие умения предугадать содержание текста по заглавию, иллюстрациям</a:t>
          </a:r>
          <a:endParaRPr lang="ru-RU" sz="1600" b="1" dirty="0">
            <a:effectLst/>
          </a:endParaRPr>
        </a:p>
      </dgm:t>
    </dgm:pt>
    <dgm:pt modelId="{64476971-7D53-4821-BFBF-C865090B8BF6}" type="parTrans" cxnId="{35D9E9DB-8FC8-4AFA-82CF-E8A2B4061DD0}">
      <dgm:prSet/>
      <dgm:spPr/>
      <dgm:t>
        <a:bodyPr/>
        <a:lstStyle/>
        <a:p>
          <a:endParaRPr lang="ru-RU"/>
        </a:p>
      </dgm:t>
    </dgm:pt>
    <dgm:pt modelId="{095F578C-BF59-45AD-9A54-52E55B2E994B}" type="sibTrans" cxnId="{35D9E9DB-8FC8-4AFA-82CF-E8A2B4061DD0}">
      <dgm:prSet/>
      <dgm:spPr/>
      <dgm:t>
        <a:bodyPr/>
        <a:lstStyle/>
        <a:p>
          <a:endParaRPr lang="ru-RU"/>
        </a:p>
      </dgm:t>
    </dgm:pt>
    <dgm:pt modelId="{DEF444A2-E8A2-4A16-BC0F-539FB437A7D7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во время </a:t>
          </a:r>
          <a:r>
            <a:rPr lang="ru-RU" sz="1800" b="1" smtClean="0">
              <a:effectLst/>
            </a:rPr>
            <a:t>чтения (</a:t>
          </a:r>
          <a:r>
            <a:rPr lang="ru-RU" sz="1800" b="1" dirty="0" smtClean="0">
              <a:effectLst/>
            </a:rPr>
            <a:t>диалог с автором)</a:t>
          </a:r>
          <a:endParaRPr lang="ru-RU" sz="1800" b="1" dirty="0">
            <a:effectLst/>
          </a:endParaRPr>
        </a:p>
      </dgm:t>
    </dgm:pt>
    <dgm:pt modelId="{EE1C9776-8E20-40BA-9921-201F261CBF42}" type="parTrans" cxnId="{D7786AB9-CA1E-4383-B6A5-291D6A45C1FE}">
      <dgm:prSet/>
      <dgm:spPr/>
      <dgm:t>
        <a:bodyPr/>
        <a:lstStyle/>
        <a:p>
          <a:endParaRPr lang="ru-RU"/>
        </a:p>
      </dgm:t>
    </dgm:pt>
    <dgm:pt modelId="{DE629EEA-E545-485A-95C0-9381AC86F9D9}" type="sibTrans" cxnId="{D7786AB9-CA1E-4383-B6A5-291D6A45C1FE}">
      <dgm:prSet/>
      <dgm:spPr/>
      <dgm:t>
        <a:bodyPr/>
        <a:lstStyle/>
        <a:p>
          <a:endParaRPr lang="ru-RU"/>
        </a:p>
      </dgm:t>
    </dgm:pt>
    <dgm:pt modelId="{90BB88BB-FDA3-4CD0-8D86-B2A6E4DDAA64}">
      <dgm:prSet custT="1"/>
      <dgm:spPr/>
      <dgm:t>
        <a:bodyPr/>
        <a:lstStyle/>
        <a:p>
          <a:r>
            <a:rPr lang="ru-RU" sz="1800" b="1" dirty="0" smtClean="0">
              <a:effectLst/>
            </a:rPr>
            <a:t>Работа с текстом после чтения (творческая работа)</a:t>
          </a:r>
          <a:endParaRPr lang="ru-RU" sz="1800" b="1" dirty="0">
            <a:effectLst/>
          </a:endParaRPr>
        </a:p>
      </dgm:t>
    </dgm:pt>
    <dgm:pt modelId="{F0E447F1-0A9F-47E2-8DC5-980F0E8FD6F4}" type="parTrans" cxnId="{0DCDFEE9-AB72-492B-B44D-D29497354908}">
      <dgm:prSet/>
      <dgm:spPr/>
      <dgm:t>
        <a:bodyPr/>
        <a:lstStyle/>
        <a:p>
          <a:endParaRPr lang="ru-RU"/>
        </a:p>
      </dgm:t>
    </dgm:pt>
    <dgm:pt modelId="{8404DC74-6FB4-43F7-82EB-3884030BC90B}" type="sibTrans" cxnId="{0DCDFEE9-AB72-492B-B44D-D29497354908}">
      <dgm:prSet/>
      <dgm:spPr/>
      <dgm:t>
        <a:bodyPr/>
        <a:lstStyle/>
        <a:p>
          <a:endParaRPr lang="ru-RU"/>
        </a:p>
      </dgm:t>
    </dgm:pt>
    <dgm:pt modelId="{5895BA50-A384-465B-8AB8-51ADE76FDC96}">
      <dgm:prSet custT="1"/>
      <dgm:spPr/>
      <dgm:t>
        <a:bodyPr/>
        <a:lstStyle/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u="sng" dirty="0" smtClean="0">
              <a:effectLst/>
            </a:rPr>
            <a:t> </a:t>
          </a:r>
          <a:r>
            <a:rPr lang="ru-RU" sz="1800" b="1" dirty="0" smtClean="0">
              <a:effectLst/>
            </a:rPr>
            <a:t>достижение понимания основной мысли автора</a:t>
          </a:r>
          <a:endParaRPr lang="ru-RU" sz="1800" b="1" dirty="0">
            <a:effectLst/>
          </a:endParaRPr>
        </a:p>
      </dgm:t>
    </dgm:pt>
    <dgm:pt modelId="{53689F3B-5565-47EA-89FE-FE79D0CC2C58}" type="parTrans" cxnId="{68ADB797-7EAF-4AD2-848D-6AE04DA98ED2}">
      <dgm:prSet/>
      <dgm:spPr/>
      <dgm:t>
        <a:bodyPr/>
        <a:lstStyle/>
        <a:p>
          <a:endParaRPr lang="ru-RU"/>
        </a:p>
      </dgm:t>
    </dgm:pt>
    <dgm:pt modelId="{D03C3E71-DE89-4541-88FF-E66412BB16E9}" type="sibTrans" cxnId="{68ADB797-7EAF-4AD2-848D-6AE04DA98ED2}">
      <dgm:prSet/>
      <dgm:spPr/>
      <dgm:t>
        <a:bodyPr/>
        <a:lstStyle/>
        <a:p>
          <a:endParaRPr lang="ru-RU"/>
        </a:p>
      </dgm:t>
    </dgm:pt>
    <dgm:pt modelId="{801D1BD5-BB6B-4CCC-99A3-089FC399D5B6}">
      <dgm:prSet custT="1"/>
      <dgm:spPr/>
      <dgm:t>
        <a:bodyPr/>
        <a:lstStyle/>
        <a:p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Цель: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smtClean="0">
              <a:effectLst/>
            </a:rPr>
            <a:t>достижение понимания текста на уровне его содержания </a:t>
          </a:r>
          <a:endParaRPr lang="ru-RU" sz="1800" b="1" dirty="0">
            <a:effectLst/>
          </a:endParaRPr>
        </a:p>
      </dgm:t>
    </dgm:pt>
    <dgm:pt modelId="{5875A0E4-12DF-4A72-86EF-8C8C490B59C6}" type="parTrans" cxnId="{F6F6E5A5-9819-494B-93AD-9170E6D68428}">
      <dgm:prSet/>
      <dgm:spPr/>
      <dgm:t>
        <a:bodyPr/>
        <a:lstStyle/>
        <a:p>
          <a:endParaRPr lang="ru-RU"/>
        </a:p>
      </dgm:t>
    </dgm:pt>
    <dgm:pt modelId="{6997E1FD-BF33-45C7-A534-142E36353F0C}" type="sibTrans" cxnId="{F6F6E5A5-9819-494B-93AD-9170E6D68428}">
      <dgm:prSet/>
      <dgm:spPr/>
      <dgm:t>
        <a:bodyPr/>
        <a:lstStyle/>
        <a:p>
          <a:endParaRPr lang="ru-RU"/>
        </a:p>
      </dgm:t>
    </dgm:pt>
    <dgm:pt modelId="{981A81C8-8A5B-4C01-8D4E-3DD9CDD99121}">
      <dgm:prSet custT="1"/>
      <dgm:spPr/>
      <dgm:t>
        <a:bodyPr/>
        <a:lstStyle/>
        <a:p>
          <a:r>
            <a:rPr lang="ru-RU" sz="1800" b="1" dirty="0" smtClean="0">
              <a:effectLst/>
            </a:rPr>
            <a:t>Регулятивные 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1FA5D808-604E-4D4C-969C-1E10AD5BCEC9}" type="parTrans" cxnId="{647B7A84-6213-40E9-879B-FF69B135616E}">
      <dgm:prSet/>
      <dgm:spPr/>
      <dgm:t>
        <a:bodyPr/>
        <a:lstStyle/>
        <a:p>
          <a:endParaRPr lang="ru-RU"/>
        </a:p>
      </dgm:t>
    </dgm:pt>
    <dgm:pt modelId="{65485D8D-2ACB-4894-A5FA-52943DD5DD60}" type="sibTrans" cxnId="{647B7A84-6213-40E9-879B-FF69B135616E}">
      <dgm:prSet/>
      <dgm:spPr/>
      <dgm:t>
        <a:bodyPr/>
        <a:lstStyle/>
        <a:p>
          <a:endParaRPr lang="ru-RU"/>
        </a:p>
      </dgm:t>
    </dgm:pt>
    <dgm:pt modelId="{8C8F5B50-B50E-4906-AE8D-60D5A4C3A123}">
      <dgm:prSet custT="1"/>
      <dgm:spPr/>
      <dgm:t>
        <a:bodyPr/>
        <a:lstStyle/>
        <a:p>
          <a:r>
            <a:rPr lang="ru-RU" sz="1800" b="1" dirty="0" smtClean="0">
              <a:effectLst/>
            </a:rPr>
            <a:t>Познавательные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6064D0CE-4D16-4FEA-B26A-F97C394EC559}" type="parTrans" cxnId="{791C1BCD-D2A6-4EFA-914D-933B1F7D0DC0}">
      <dgm:prSet/>
      <dgm:spPr/>
      <dgm:t>
        <a:bodyPr/>
        <a:lstStyle/>
        <a:p>
          <a:endParaRPr lang="ru-RU"/>
        </a:p>
      </dgm:t>
    </dgm:pt>
    <dgm:pt modelId="{7B107179-1038-4138-9F8C-A976709A1CB8}" type="sibTrans" cxnId="{791C1BCD-D2A6-4EFA-914D-933B1F7D0DC0}">
      <dgm:prSet/>
      <dgm:spPr/>
      <dgm:t>
        <a:bodyPr/>
        <a:lstStyle/>
        <a:p>
          <a:endParaRPr lang="ru-RU"/>
        </a:p>
      </dgm:t>
    </dgm:pt>
    <dgm:pt modelId="{B19CA61B-D43C-4713-B3EC-A49F60AD02CE}">
      <dgm:prSet custT="1"/>
      <dgm:spPr/>
      <dgm:t>
        <a:bodyPr/>
        <a:lstStyle/>
        <a:p>
          <a:r>
            <a:rPr lang="ru-RU" sz="1800" b="1" dirty="0" smtClean="0">
              <a:effectLst/>
            </a:rPr>
            <a:t>Коммуникативные</a:t>
          </a:r>
        </a:p>
        <a:p>
          <a:r>
            <a:rPr lang="ru-RU" sz="1800" b="1" dirty="0" smtClean="0">
              <a:effectLst/>
            </a:rPr>
            <a:t>Личностные УУД</a:t>
          </a:r>
          <a:endParaRPr lang="ru-RU" sz="1800" b="1" dirty="0">
            <a:effectLst/>
          </a:endParaRPr>
        </a:p>
      </dgm:t>
    </dgm:pt>
    <dgm:pt modelId="{329621AA-F4B2-4177-89F2-38C803B01628}" type="parTrans" cxnId="{B23475FE-C720-42AC-92F3-6F32A13AE18D}">
      <dgm:prSet/>
      <dgm:spPr/>
      <dgm:t>
        <a:bodyPr/>
        <a:lstStyle/>
        <a:p>
          <a:endParaRPr lang="ru-RU"/>
        </a:p>
      </dgm:t>
    </dgm:pt>
    <dgm:pt modelId="{AC4E1DC5-B20F-428B-A450-5063283F55EB}" type="sibTrans" cxnId="{B23475FE-C720-42AC-92F3-6F32A13AE18D}">
      <dgm:prSet/>
      <dgm:spPr/>
      <dgm:t>
        <a:bodyPr/>
        <a:lstStyle/>
        <a:p>
          <a:endParaRPr lang="ru-RU"/>
        </a:p>
      </dgm:t>
    </dgm:pt>
    <dgm:pt modelId="{967E4D64-1678-4628-989C-539C21C1FE1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типа правильной читательской деятельности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31B558-8F38-43F1-872D-C6AB06320ECB}" type="parTrans" cxnId="{E8667908-3B32-401D-9515-DCA09CBAC7D7}">
      <dgm:prSet/>
      <dgm:spPr/>
      <dgm:t>
        <a:bodyPr/>
        <a:lstStyle/>
        <a:p>
          <a:endParaRPr lang="ru-RU"/>
        </a:p>
      </dgm:t>
    </dgm:pt>
    <dgm:pt modelId="{45B9EE64-F75A-49B5-9612-02E0347F4224}" type="sibTrans" cxnId="{E8667908-3B32-401D-9515-DCA09CBAC7D7}">
      <dgm:prSet/>
      <dgm:spPr/>
      <dgm:t>
        <a:bodyPr/>
        <a:lstStyle/>
        <a:p>
          <a:endParaRPr lang="ru-RU"/>
        </a:p>
      </dgm:t>
    </dgm:pt>
    <dgm:pt modelId="{AEB506F2-4655-49A3-B790-4F6F2262C5EE}" type="pres">
      <dgm:prSet presAssocID="{C9D00DDA-ED31-4D28-9406-BDC3CD98EA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D72EA9-8988-4366-9A0B-608318B0F1D0}" type="pres">
      <dgm:prSet presAssocID="{7AB34205-FB3F-4474-9E30-F9E567E4FBB4}" presName="hierRoot1" presStyleCnt="0"/>
      <dgm:spPr/>
    </dgm:pt>
    <dgm:pt modelId="{4A179E80-9C2F-429C-999E-394B77E49DB8}" type="pres">
      <dgm:prSet presAssocID="{7AB34205-FB3F-4474-9E30-F9E567E4FBB4}" presName="composite" presStyleCnt="0"/>
      <dgm:spPr/>
    </dgm:pt>
    <dgm:pt modelId="{C4CF2F81-DAA0-4EFC-8830-636DADDB34A3}" type="pres">
      <dgm:prSet presAssocID="{7AB34205-FB3F-4474-9E30-F9E567E4FBB4}" presName="background" presStyleLbl="node0" presStyleIdx="0" presStyleCnt="1"/>
      <dgm:spPr/>
    </dgm:pt>
    <dgm:pt modelId="{F2B10499-685A-475B-9C42-BCAE9045BAB9}" type="pres">
      <dgm:prSet presAssocID="{7AB34205-FB3F-4474-9E30-F9E567E4FBB4}" presName="text" presStyleLbl="fgAcc0" presStyleIdx="0" presStyleCnt="1" custScaleX="566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04230-AFFE-4197-B969-8890749DD3BC}" type="pres">
      <dgm:prSet presAssocID="{7AB34205-FB3F-4474-9E30-F9E567E4FBB4}" presName="hierChild2" presStyleCnt="0"/>
      <dgm:spPr/>
    </dgm:pt>
    <dgm:pt modelId="{9601C9D1-D01E-4CEC-8DE0-79C1EAA7EAEF}" type="pres">
      <dgm:prSet presAssocID="{BF883C94-5D5C-49C8-83D7-479126C8318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0E57238-65BC-4E26-83E3-5F12DEE47800}" type="pres">
      <dgm:prSet presAssocID="{F22D2CC8-E718-4C56-8517-668F380C2BFA}" presName="hierRoot2" presStyleCnt="0"/>
      <dgm:spPr/>
    </dgm:pt>
    <dgm:pt modelId="{65496562-D72E-47B8-AC84-CFFBFD02B32E}" type="pres">
      <dgm:prSet presAssocID="{F22D2CC8-E718-4C56-8517-668F380C2BFA}" presName="composite2" presStyleCnt="0"/>
      <dgm:spPr/>
    </dgm:pt>
    <dgm:pt modelId="{4AE2C46D-34A5-447F-BDF1-3DB1DA16CD1F}" type="pres">
      <dgm:prSet presAssocID="{F22D2CC8-E718-4C56-8517-668F380C2BFA}" presName="background2" presStyleLbl="node2" presStyleIdx="0" presStyleCnt="3"/>
      <dgm:spPr/>
    </dgm:pt>
    <dgm:pt modelId="{F80BB23F-7E7B-4252-B974-4A7C73266506}" type="pres">
      <dgm:prSet presAssocID="{F22D2CC8-E718-4C56-8517-668F380C2BFA}" presName="text2" presStyleLbl="fgAcc2" presStyleIdx="0" presStyleCnt="3" custScaleX="216957" custLinFactNeighborX="3338" custLinFactNeighborY="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6F3F3-50FA-496C-B603-39A51EE7801B}" type="pres">
      <dgm:prSet presAssocID="{F22D2CC8-E718-4C56-8517-668F380C2BFA}" presName="hierChild3" presStyleCnt="0"/>
      <dgm:spPr/>
    </dgm:pt>
    <dgm:pt modelId="{36BDA6A0-644A-4449-8843-0620F6EBB059}" type="pres">
      <dgm:prSet presAssocID="{64476971-7D53-4821-BFBF-C865090B8BF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6F5B43B-A454-4CFB-8D54-A7BD5E65E571}" type="pres">
      <dgm:prSet presAssocID="{0A374723-2425-4927-8A06-B650B3D6CABB}" presName="hierRoot3" presStyleCnt="0"/>
      <dgm:spPr/>
    </dgm:pt>
    <dgm:pt modelId="{C7B0F5A8-16A8-4B6F-B291-0E18D20F83F5}" type="pres">
      <dgm:prSet presAssocID="{0A374723-2425-4927-8A06-B650B3D6CABB}" presName="composite3" presStyleCnt="0"/>
      <dgm:spPr/>
    </dgm:pt>
    <dgm:pt modelId="{BEFAF040-2C7A-4466-A59C-5AE20EB3B737}" type="pres">
      <dgm:prSet presAssocID="{0A374723-2425-4927-8A06-B650B3D6CABB}" presName="background3" presStyleLbl="node3" presStyleIdx="0" presStyleCnt="3"/>
      <dgm:spPr/>
    </dgm:pt>
    <dgm:pt modelId="{80A1771A-6C08-4CDB-836E-979C36D6E8CB}" type="pres">
      <dgm:prSet presAssocID="{0A374723-2425-4927-8A06-B650B3D6CABB}" presName="text3" presStyleLbl="fgAcc3" presStyleIdx="0" presStyleCnt="3" custScaleX="225814" custScaleY="116551" custLinFactNeighborX="2974" custLinFactNeighborY="-5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F563F-2981-4983-9D33-5C4C7098C0F2}" type="pres">
      <dgm:prSet presAssocID="{0A374723-2425-4927-8A06-B650B3D6CABB}" presName="hierChild4" presStyleCnt="0"/>
      <dgm:spPr/>
    </dgm:pt>
    <dgm:pt modelId="{AD259788-8E53-4E4C-A59A-10E591D3647B}" type="pres">
      <dgm:prSet presAssocID="{1FA5D808-604E-4D4C-969C-1E10AD5BCEC9}" presName="Name23" presStyleLbl="parChTrans1D4" presStyleIdx="0" presStyleCnt="4"/>
      <dgm:spPr/>
      <dgm:t>
        <a:bodyPr/>
        <a:lstStyle/>
        <a:p>
          <a:endParaRPr lang="ru-RU"/>
        </a:p>
      </dgm:t>
    </dgm:pt>
    <dgm:pt modelId="{2A483124-7BF1-4B85-9ECE-8382E5A38222}" type="pres">
      <dgm:prSet presAssocID="{981A81C8-8A5B-4C01-8D4E-3DD9CDD99121}" presName="hierRoot4" presStyleCnt="0"/>
      <dgm:spPr/>
    </dgm:pt>
    <dgm:pt modelId="{DEDF97A7-C369-48C3-B75C-6124F8F7D7DF}" type="pres">
      <dgm:prSet presAssocID="{981A81C8-8A5B-4C01-8D4E-3DD9CDD99121}" presName="composite4" presStyleCnt="0"/>
      <dgm:spPr/>
    </dgm:pt>
    <dgm:pt modelId="{2C2200DA-1DD4-491E-9115-C295E7C5EBD1}" type="pres">
      <dgm:prSet presAssocID="{981A81C8-8A5B-4C01-8D4E-3DD9CDD99121}" presName="background4" presStyleLbl="node4" presStyleIdx="0" presStyleCnt="4"/>
      <dgm:spPr/>
    </dgm:pt>
    <dgm:pt modelId="{647D70B4-6EFF-4EB5-B164-88192899EAB0}" type="pres">
      <dgm:prSet presAssocID="{981A81C8-8A5B-4C01-8D4E-3DD9CDD99121}" presName="text4" presStyleLbl="fgAcc4" presStyleIdx="0" presStyleCnt="4" custScaleX="225814" custLinFactNeighborX="2550" custLinFactNeighborY="6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2BFFC-9800-4B0B-B2F2-EACD5207474D}" type="pres">
      <dgm:prSet presAssocID="{981A81C8-8A5B-4C01-8D4E-3DD9CDD99121}" presName="hierChild5" presStyleCnt="0"/>
      <dgm:spPr/>
    </dgm:pt>
    <dgm:pt modelId="{9D9F12FC-9E52-48B5-B21D-749B1C95675A}" type="pres">
      <dgm:prSet presAssocID="{EE1C9776-8E20-40BA-9921-201F261CBF4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B70A6D3-9248-4EB1-886D-9CBFC90111FF}" type="pres">
      <dgm:prSet presAssocID="{DEF444A2-E8A2-4A16-BC0F-539FB437A7D7}" presName="hierRoot2" presStyleCnt="0"/>
      <dgm:spPr/>
    </dgm:pt>
    <dgm:pt modelId="{495E0933-ACCE-4596-AE06-13B4B92AB427}" type="pres">
      <dgm:prSet presAssocID="{DEF444A2-E8A2-4A16-BC0F-539FB437A7D7}" presName="composite2" presStyleCnt="0"/>
      <dgm:spPr/>
    </dgm:pt>
    <dgm:pt modelId="{BEAE21B2-B963-4994-A56B-4529B6EC55A3}" type="pres">
      <dgm:prSet presAssocID="{DEF444A2-E8A2-4A16-BC0F-539FB437A7D7}" presName="background2" presStyleLbl="node2" presStyleIdx="1" presStyleCnt="3"/>
      <dgm:spPr/>
    </dgm:pt>
    <dgm:pt modelId="{B493EB5F-7BCD-4E7B-B4E9-08D3BFCEA35D}" type="pres">
      <dgm:prSet presAssocID="{DEF444A2-E8A2-4A16-BC0F-539FB437A7D7}" presName="text2" presStyleLbl="fgAcc2" presStyleIdx="1" presStyleCnt="3" custScaleX="228651" custLinFactNeighborX="418" custLinFactNeighborY="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49808-CCC8-4459-B839-C73332D47DD1}" type="pres">
      <dgm:prSet presAssocID="{DEF444A2-E8A2-4A16-BC0F-539FB437A7D7}" presName="hierChild3" presStyleCnt="0"/>
      <dgm:spPr/>
    </dgm:pt>
    <dgm:pt modelId="{99273420-8CD3-430F-B2EF-D454CC9A65A8}" type="pres">
      <dgm:prSet presAssocID="{5875A0E4-12DF-4A72-86EF-8C8C490B59C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933B992-B5FF-420D-9619-337B02ADEB2E}" type="pres">
      <dgm:prSet presAssocID="{801D1BD5-BB6B-4CCC-99A3-089FC399D5B6}" presName="hierRoot3" presStyleCnt="0"/>
      <dgm:spPr/>
    </dgm:pt>
    <dgm:pt modelId="{ACDE7485-3283-47E8-8BFC-1152E2EBC5B4}" type="pres">
      <dgm:prSet presAssocID="{801D1BD5-BB6B-4CCC-99A3-089FC399D5B6}" presName="composite3" presStyleCnt="0"/>
      <dgm:spPr/>
    </dgm:pt>
    <dgm:pt modelId="{0763F0AF-0391-40FC-94A0-24B7259B1A6F}" type="pres">
      <dgm:prSet presAssocID="{801D1BD5-BB6B-4CCC-99A3-089FC399D5B6}" presName="background3" presStyleLbl="node3" presStyleIdx="1" presStyleCnt="3"/>
      <dgm:spPr/>
    </dgm:pt>
    <dgm:pt modelId="{29C49AE1-5F80-4904-96FF-4CFF413CF3EF}" type="pres">
      <dgm:prSet presAssocID="{801D1BD5-BB6B-4CCC-99A3-089FC399D5B6}" presName="text3" presStyleLbl="fgAcc3" presStyleIdx="1" presStyleCnt="3" custScaleX="229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3B688-EAE8-4819-B71B-01D1A2057977}" type="pres">
      <dgm:prSet presAssocID="{801D1BD5-BB6B-4CCC-99A3-089FC399D5B6}" presName="hierChild4" presStyleCnt="0"/>
      <dgm:spPr/>
    </dgm:pt>
    <dgm:pt modelId="{E52B327B-4E2B-4DCA-AC88-DD00330B8D19}" type="pres">
      <dgm:prSet presAssocID="{6064D0CE-4D16-4FEA-B26A-F97C394EC559}" presName="Name23" presStyleLbl="parChTrans1D4" presStyleIdx="1" presStyleCnt="4"/>
      <dgm:spPr/>
      <dgm:t>
        <a:bodyPr/>
        <a:lstStyle/>
        <a:p>
          <a:endParaRPr lang="ru-RU"/>
        </a:p>
      </dgm:t>
    </dgm:pt>
    <dgm:pt modelId="{91D38AF9-1E46-473F-A685-5091CC8D365E}" type="pres">
      <dgm:prSet presAssocID="{8C8F5B50-B50E-4906-AE8D-60D5A4C3A123}" presName="hierRoot4" presStyleCnt="0"/>
      <dgm:spPr/>
    </dgm:pt>
    <dgm:pt modelId="{E4041C61-3175-434F-BF11-363E9CFD98C9}" type="pres">
      <dgm:prSet presAssocID="{8C8F5B50-B50E-4906-AE8D-60D5A4C3A123}" presName="composite4" presStyleCnt="0"/>
      <dgm:spPr/>
    </dgm:pt>
    <dgm:pt modelId="{A65C7F7C-394B-4274-BE36-9F2FE40F8083}" type="pres">
      <dgm:prSet presAssocID="{8C8F5B50-B50E-4906-AE8D-60D5A4C3A123}" presName="background4" presStyleLbl="node4" presStyleIdx="1" presStyleCnt="4"/>
      <dgm:spPr/>
    </dgm:pt>
    <dgm:pt modelId="{74F21B1D-1F8A-4204-9480-08432758E7F3}" type="pres">
      <dgm:prSet presAssocID="{8C8F5B50-B50E-4906-AE8D-60D5A4C3A123}" presName="text4" presStyleLbl="fgAcc4" presStyleIdx="1" presStyleCnt="4" custScaleX="224437" custLinFactNeighborX="48" custLinFactNeighborY="24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4DC88-D144-4719-9AB9-803B3E794DF3}" type="pres">
      <dgm:prSet presAssocID="{8C8F5B50-B50E-4906-AE8D-60D5A4C3A123}" presName="hierChild5" presStyleCnt="0"/>
      <dgm:spPr/>
    </dgm:pt>
    <dgm:pt modelId="{755C0FD9-5CC8-4B45-B589-731C8BBFFA1D}" type="pres">
      <dgm:prSet presAssocID="{0931B558-8F38-43F1-872D-C6AB06320ECB}" presName="Name23" presStyleLbl="parChTrans1D4" presStyleIdx="2" presStyleCnt="4"/>
      <dgm:spPr/>
      <dgm:t>
        <a:bodyPr/>
        <a:lstStyle/>
        <a:p>
          <a:endParaRPr lang="ru-RU"/>
        </a:p>
      </dgm:t>
    </dgm:pt>
    <dgm:pt modelId="{A7F7CD11-D800-4393-BAED-798966E7962F}" type="pres">
      <dgm:prSet presAssocID="{967E4D64-1678-4628-989C-539C21C1FE13}" presName="hierRoot4" presStyleCnt="0"/>
      <dgm:spPr/>
    </dgm:pt>
    <dgm:pt modelId="{D782A1D5-D7E0-4CA6-BE9B-9C2F3B02458F}" type="pres">
      <dgm:prSet presAssocID="{967E4D64-1678-4628-989C-539C21C1FE13}" presName="composite4" presStyleCnt="0"/>
      <dgm:spPr/>
    </dgm:pt>
    <dgm:pt modelId="{18AA5123-C40C-4C4F-B134-939FD05F0F31}" type="pres">
      <dgm:prSet presAssocID="{967E4D64-1678-4628-989C-539C21C1FE13}" presName="background4" presStyleLbl="node4" presStyleIdx="2" presStyleCnt="4"/>
      <dgm:spPr/>
    </dgm:pt>
    <dgm:pt modelId="{23177571-4C96-410D-8FD6-ADAF2204775F}" type="pres">
      <dgm:prSet presAssocID="{967E4D64-1678-4628-989C-539C21C1FE13}" presName="text4" presStyleLbl="fgAcc4" presStyleIdx="2" presStyleCnt="4" custScaleX="487595" custLinFactNeighborX="1731" custLinFactNeighborY="64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D6F4E0-FD7A-4D48-8818-05055E939DE9}" type="pres">
      <dgm:prSet presAssocID="{967E4D64-1678-4628-989C-539C21C1FE13}" presName="hierChild5" presStyleCnt="0"/>
      <dgm:spPr/>
    </dgm:pt>
    <dgm:pt modelId="{BA7918E1-F302-4B2E-8FDF-D983A5CAE688}" type="pres">
      <dgm:prSet presAssocID="{F0E447F1-0A9F-47E2-8DC5-980F0E8FD6F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78FBD-CC14-4F0F-9050-061F9680976E}" type="pres">
      <dgm:prSet presAssocID="{90BB88BB-FDA3-4CD0-8D86-B2A6E4DDAA64}" presName="hierRoot2" presStyleCnt="0"/>
      <dgm:spPr/>
    </dgm:pt>
    <dgm:pt modelId="{312A915B-8D6A-4021-8D75-B821FF77716E}" type="pres">
      <dgm:prSet presAssocID="{90BB88BB-FDA3-4CD0-8D86-B2A6E4DDAA64}" presName="composite2" presStyleCnt="0"/>
      <dgm:spPr/>
    </dgm:pt>
    <dgm:pt modelId="{2475A4DF-95AB-4C6B-86D7-54AA4052B53B}" type="pres">
      <dgm:prSet presAssocID="{90BB88BB-FDA3-4CD0-8D86-B2A6E4DDAA64}" presName="background2" presStyleLbl="node2" presStyleIdx="2" presStyleCnt="3"/>
      <dgm:spPr/>
    </dgm:pt>
    <dgm:pt modelId="{1C7B99EB-107B-48C0-9C1F-70255AB632A6}" type="pres">
      <dgm:prSet presAssocID="{90BB88BB-FDA3-4CD0-8D86-B2A6E4DDAA64}" presName="text2" presStyleLbl="fgAcc2" presStyleIdx="2" presStyleCnt="3" custScaleX="226323" custLinFactNeighborX="4510" custLinFactNeighborY="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1B039-E1A5-42B2-8725-A819676CFFE4}" type="pres">
      <dgm:prSet presAssocID="{90BB88BB-FDA3-4CD0-8D86-B2A6E4DDAA64}" presName="hierChild3" presStyleCnt="0"/>
      <dgm:spPr/>
    </dgm:pt>
    <dgm:pt modelId="{B7095216-8AC2-4E8C-85C9-FCC6C798E4AF}" type="pres">
      <dgm:prSet presAssocID="{53689F3B-5565-47EA-89FE-FE79D0CC2C5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6377C17-C59C-46BA-8C0F-0038FA63D3AB}" type="pres">
      <dgm:prSet presAssocID="{5895BA50-A384-465B-8AB8-51ADE76FDC96}" presName="hierRoot3" presStyleCnt="0"/>
      <dgm:spPr/>
    </dgm:pt>
    <dgm:pt modelId="{A5E86EDB-5BAB-4440-B55E-0498C605DD22}" type="pres">
      <dgm:prSet presAssocID="{5895BA50-A384-465B-8AB8-51ADE76FDC96}" presName="composite3" presStyleCnt="0"/>
      <dgm:spPr/>
    </dgm:pt>
    <dgm:pt modelId="{2FE7D009-DFCD-4464-B273-7EE37076F1E6}" type="pres">
      <dgm:prSet presAssocID="{5895BA50-A384-465B-8AB8-51ADE76FDC96}" presName="background3" presStyleLbl="node3" presStyleIdx="2" presStyleCnt="3"/>
      <dgm:spPr/>
    </dgm:pt>
    <dgm:pt modelId="{D48E0A37-5176-4250-BD11-631C28CB63C3}" type="pres">
      <dgm:prSet presAssocID="{5895BA50-A384-465B-8AB8-51ADE76FDC96}" presName="text3" presStyleLbl="fgAcc3" presStyleIdx="2" presStyleCnt="3" custScaleX="238345" custLinFactNeighborX="1269" custLinFactNeighborY="13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EF4BA5-BB02-44A6-B119-6DBCE53CDF2D}" type="pres">
      <dgm:prSet presAssocID="{5895BA50-A384-465B-8AB8-51ADE76FDC96}" presName="hierChild4" presStyleCnt="0"/>
      <dgm:spPr/>
    </dgm:pt>
    <dgm:pt modelId="{24F1778C-4741-427D-A3E8-AC370E733E0A}" type="pres">
      <dgm:prSet presAssocID="{329621AA-F4B2-4177-89F2-38C803B01628}" presName="Name23" presStyleLbl="parChTrans1D4" presStyleIdx="3" presStyleCnt="4"/>
      <dgm:spPr/>
      <dgm:t>
        <a:bodyPr/>
        <a:lstStyle/>
        <a:p>
          <a:endParaRPr lang="ru-RU"/>
        </a:p>
      </dgm:t>
    </dgm:pt>
    <dgm:pt modelId="{372C4E27-4675-4D09-95D5-903A6689A6CF}" type="pres">
      <dgm:prSet presAssocID="{B19CA61B-D43C-4713-B3EC-A49F60AD02CE}" presName="hierRoot4" presStyleCnt="0"/>
      <dgm:spPr/>
    </dgm:pt>
    <dgm:pt modelId="{CF9A555D-2CBE-4F2A-86D2-58FAC45C1ED5}" type="pres">
      <dgm:prSet presAssocID="{B19CA61B-D43C-4713-B3EC-A49F60AD02CE}" presName="composite4" presStyleCnt="0"/>
      <dgm:spPr/>
    </dgm:pt>
    <dgm:pt modelId="{14B2BB81-8CFF-464B-B53B-DCF31570C063}" type="pres">
      <dgm:prSet presAssocID="{B19CA61B-D43C-4713-B3EC-A49F60AD02CE}" presName="background4" presStyleLbl="node4" presStyleIdx="3" presStyleCnt="4"/>
      <dgm:spPr/>
    </dgm:pt>
    <dgm:pt modelId="{A70FCB03-6A0F-4CC3-9822-5071DDB3A212}" type="pres">
      <dgm:prSet presAssocID="{B19CA61B-D43C-4713-B3EC-A49F60AD02CE}" presName="text4" presStyleLbl="fgAcc4" presStyleIdx="3" presStyleCnt="4" custScaleX="238344" custLinFactNeighborX="488" custLinFactNeighborY="26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4A11A-499C-4572-92A6-B597A360D53F}" type="pres">
      <dgm:prSet presAssocID="{B19CA61B-D43C-4713-B3EC-A49F60AD02CE}" presName="hierChild5" presStyleCnt="0"/>
      <dgm:spPr/>
    </dgm:pt>
  </dgm:ptLst>
  <dgm:cxnLst>
    <dgm:cxn modelId="{AD51354A-E41B-4C88-B5EA-C26ABD5978CE}" type="presOf" srcId="{1FA5D808-604E-4D4C-969C-1E10AD5BCEC9}" destId="{AD259788-8E53-4E4C-A59A-10E591D3647B}" srcOrd="0" destOrd="0" presId="urn:microsoft.com/office/officeart/2005/8/layout/hierarchy1"/>
    <dgm:cxn modelId="{647B7A84-6213-40E9-879B-FF69B135616E}" srcId="{0A374723-2425-4927-8A06-B650B3D6CABB}" destId="{981A81C8-8A5B-4C01-8D4E-3DD9CDD99121}" srcOrd="0" destOrd="0" parTransId="{1FA5D808-604E-4D4C-969C-1E10AD5BCEC9}" sibTransId="{65485D8D-2ACB-4894-A5FA-52943DD5DD60}"/>
    <dgm:cxn modelId="{DF05A650-9DBE-44FA-8583-D39CEF8C736E}" type="presOf" srcId="{801D1BD5-BB6B-4CCC-99A3-089FC399D5B6}" destId="{29C49AE1-5F80-4904-96FF-4CFF413CF3EF}" srcOrd="0" destOrd="0" presId="urn:microsoft.com/office/officeart/2005/8/layout/hierarchy1"/>
    <dgm:cxn modelId="{CE4E7824-2571-4A48-B6A2-15F39E0834FE}" type="presOf" srcId="{90BB88BB-FDA3-4CD0-8D86-B2A6E4DDAA64}" destId="{1C7B99EB-107B-48C0-9C1F-70255AB632A6}" srcOrd="0" destOrd="0" presId="urn:microsoft.com/office/officeart/2005/8/layout/hierarchy1"/>
    <dgm:cxn modelId="{D7786AB9-CA1E-4383-B6A5-291D6A45C1FE}" srcId="{7AB34205-FB3F-4474-9E30-F9E567E4FBB4}" destId="{DEF444A2-E8A2-4A16-BC0F-539FB437A7D7}" srcOrd="1" destOrd="0" parTransId="{EE1C9776-8E20-40BA-9921-201F261CBF42}" sibTransId="{DE629EEA-E545-485A-95C0-9381AC86F9D9}"/>
    <dgm:cxn modelId="{68ADB797-7EAF-4AD2-848D-6AE04DA98ED2}" srcId="{90BB88BB-FDA3-4CD0-8D86-B2A6E4DDAA64}" destId="{5895BA50-A384-465B-8AB8-51ADE76FDC96}" srcOrd="0" destOrd="0" parTransId="{53689F3B-5565-47EA-89FE-FE79D0CC2C58}" sibTransId="{D03C3E71-DE89-4541-88FF-E66412BB16E9}"/>
    <dgm:cxn modelId="{F6F6E5A5-9819-494B-93AD-9170E6D68428}" srcId="{DEF444A2-E8A2-4A16-BC0F-539FB437A7D7}" destId="{801D1BD5-BB6B-4CCC-99A3-089FC399D5B6}" srcOrd="0" destOrd="0" parTransId="{5875A0E4-12DF-4A72-86EF-8C8C490B59C6}" sibTransId="{6997E1FD-BF33-45C7-A534-142E36353F0C}"/>
    <dgm:cxn modelId="{26842F66-5D25-4959-99C0-588A318DB461}" type="presOf" srcId="{BF883C94-5D5C-49C8-83D7-479126C8318D}" destId="{9601C9D1-D01E-4CEC-8DE0-79C1EAA7EAEF}" srcOrd="0" destOrd="0" presId="urn:microsoft.com/office/officeart/2005/8/layout/hierarchy1"/>
    <dgm:cxn modelId="{C1355337-6739-4E9B-BD93-E9B5E6D79AED}" type="presOf" srcId="{6064D0CE-4D16-4FEA-B26A-F97C394EC559}" destId="{E52B327B-4E2B-4DCA-AC88-DD00330B8D19}" srcOrd="0" destOrd="0" presId="urn:microsoft.com/office/officeart/2005/8/layout/hierarchy1"/>
    <dgm:cxn modelId="{43079FC8-9174-4B73-B323-318C209CF44B}" type="presOf" srcId="{C9D00DDA-ED31-4D28-9406-BDC3CD98EAC1}" destId="{AEB506F2-4655-49A3-B790-4F6F2262C5EE}" srcOrd="0" destOrd="0" presId="urn:microsoft.com/office/officeart/2005/8/layout/hierarchy1"/>
    <dgm:cxn modelId="{91D7C127-C2BE-43DF-A2F6-1CE0E371FD25}" type="presOf" srcId="{0A374723-2425-4927-8A06-B650B3D6CABB}" destId="{80A1771A-6C08-4CDB-836E-979C36D6E8CB}" srcOrd="0" destOrd="0" presId="urn:microsoft.com/office/officeart/2005/8/layout/hierarchy1"/>
    <dgm:cxn modelId="{B5411068-DBD3-4614-A61F-66B1118D2C64}" type="presOf" srcId="{64476971-7D53-4821-BFBF-C865090B8BF6}" destId="{36BDA6A0-644A-4449-8843-0620F6EBB059}" srcOrd="0" destOrd="0" presId="urn:microsoft.com/office/officeart/2005/8/layout/hierarchy1"/>
    <dgm:cxn modelId="{3DD3943E-B95B-4736-910D-B4C4E512573C}" type="presOf" srcId="{DEF444A2-E8A2-4A16-BC0F-539FB437A7D7}" destId="{B493EB5F-7BCD-4E7B-B4E9-08D3BFCEA35D}" srcOrd="0" destOrd="0" presId="urn:microsoft.com/office/officeart/2005/8/layout/hierarchy1"/>
    <dgm:cxn modelId="{FFD1DFFB-120E-43B8-8D20-A81373313375}" type="presOf" srcId="{F0E447F1-0A9F-47E2-8DC5-980F0E8FD6F4}" destId="{BA7918E1-F302-4B2E-8FDF-D983A5CAE688}" srcOrd="0" destOrd="0" presId="urn:microsoft.com/office/officeart/2005/8/layout/hierarchy1"/>
    <dgm:cxn modelId="{15341A1C-B51A-4D29-BA74-86EB31B0BC5A}" type="presOf" srcId="{329621AA-F4B2-4177-89F2-38C803B01628}" destId="{24F1778C-4741-427D-A3E8-AC370E733E0A}" srcOrd="0" destOrd="0" presId="urn:microsoft.com/office/officeart/2005/8/layout/hierarchy1"/>
    <dgm:cxn modelId="{B3C2964C-7E7A-4582-92EA-620FA5FE950B}" type="presOf" srcId="{5895BA50-A384-465B-8AB8-51ADE76FDC96}" destId="{D48E0A37-5176-4250-BD11-631C28CB63C3}" srcOrd="0" destOrd="0" presId="urn:microsoft.com/office/officeart/2005/8/layout/hierarchy1"/>
    <dgm:cxn modelId="{47B851DE-8F7B-42D8-BCD1-298D90E2A3C6}" type="presOf" srcId="{8C8F5B50-B50E-4906-AE8D-60D5A4C3A123}" destId="{74F21B1D-1F8A-4204-9480-08432758E7F3}" srcOrd="0" destOrd="0" presId="urn:microsoft.com/office/officeart/2005/8/layout/hierarchy1"/>
    <dgm:cxn modelId="{AFDA02C5-814D-4D0C-B9EB-8EF9BBC54B6C}" type="presOf" srcId="{B19CA61B-D43C-4713-B3EC-A49F60AD02CE}" destId="{A70FCB03-6A0F-4CC3-9822-5071DDB3A212}" srcOrd="0" destOrd="0" presId="urn:microsoft.com/office/officeart/2005/8/layout/hierarchy1"/>
    <dgm:cxn modelId="{E8667908-3B32-401D-9515-DCA09CBAC7D7}" srcId="{8C8F5B50-B50E-4906-AE8D-60D5A4C3A123}" destId="{967E4D64-1678-4628-989C-539C21C1FE13}" srcOrd="0" destOrd="0" parTransId="{0931B558-8F38-43F1-872D-C6AB06320ECB}" sibTransId="{45B9EE64-F75A-49B5-9612-02E0347F4224}"/>
    <dgm:cxn modelId="{2617D36A-8CE5-445E-BD57-65997E50B8BD}" type="presOf" srcId="{981A81C8-8A5B-4C01-8D4E-3DD9CDD99121}" destId="{647D70B4-6EFF-4EB5-B164-88192899EAB0}" srcOrd="0" destOrd="0" presId="urn:microsoft.com/office/officeart/2005/8/layout/hierarchy1"/>
    <dgm:cxn modelId="{35FC0747-FEF8-410E-AD45-9C71366DE50B}" type="presOf" srcId="{0931B558-8F38-43F1-872D-C6AB06320ECB}" destId="{755C0FD9-5CC8-4B45-B589-731C8BBFFA1D}" srcOrd="0" destOrd="0" presId="urn:microsoft.com/office/officeart/2005/8/layout/hierarchy1"/>
    <dgm:cxn modelId="{0C6196B9-4B87-47C2-9D7C-5868582E2989}" srcId="{7AB34205-FB3F-4474-9E30-F9E567E4FBB4}" destId="{F22D2CC8-E718-4C56-8517-668F380C2BFA}" srcOrd="0" destOrd="0" parTransId="{BF883C94-5D5C-49C8-83D7-479126C8318D}" sibTransId="{DBE2FDDC-F36D-49F5-8035-DEED8726759A}"/>
    <dgm:cxn modelId="{1E1084C2-DA74-4F02-A674-DAC974D75852}" type="presOf" srcId="{53689F3B-5565-47EA-89FE-FE79D0CC2C58}" destId="{B7095216-8AC2-4E8C-85C9-FCC6C798E4AF}" srcOrd="0" destOrd="0" presId="urn:microsoft.com/office/officeart/2005/8/layout/hierarchy1"/>
    <dgm:cxn modelId="{35D9E9DB-8FC8-4AFA-82CF-E8A2B4061DD0}" srcId="{F22D2CC8-E718-4C56-8517-668F380C2BFA}" destId="{0A374723-2425-4927-8A06-B650B3D6CABB}" srcOrd="0" destOrd="0" parTransId="{64476971-7D53-4821-BFBF-C865090B8BF6}" sibTransId="{095F578C-BF59-45AD-9A54-52E55B2E994B}"/>
    <dgm:cxn modelId="{B23475FE-C720-42AC-92F3-6F32A13AE18D}" srcId="{5895BA50-A384-465B-8AB8-51ADE76FDC96}" destId="{B19CA61B-D43C-4713-B3EC-A49F60AD02CE}" srcOrd="0" destOrd="0" parTransId="{329621AA-F4B2-4177-89F2-38C803B01628}" sibTransId="{AC4E1DC5-B20F-428B-A450-5063283F55EB}"/>
    <dgm:cxn modelId="{E1855FF9-BE5E-42D8-93CB-15CC709C3FFC}" type="presOf" srcId="{7AB34205-FB3F-4474-9E30-F9E567E4FBB4}" destId="{F2B10499-685A-475B-9C42-BCAE9045BAB9}" srcOrd="0" destOrd="0" presId="urn:microsoft.com/office/officeart/2005/8/layout/hierarchy1"/>
    <dgm:cxn modelId="{C11EA939-8DCE-4DD0-BDD8-CFFF2CCB4F59}" type="presOf" srcId="{F22D2CC8-E718-4C56-8517-668F380C2BFA}" destId="{F80BB23F-7E7B-4252-B974-4A7C73266506}" srcOrd="0" destOrd="0" presId="urn:microsoft.com/office/officeart/2005/8/layout/hierarchy1"/>
    <dgm:cxn modelId="{E75E0C9A-AB2E-4FB0-AA16-11944F0DE058}" type="presOf" srcId="{967E4D64-1678-4628-989C-539C21C1FE13}" destId="{23177571-4C96-410D-8FD6-ADAF2204775F}" srcOrd="0" destOrd="0" presId="urn:microsoft.com/office/officeart/2005/8/layout/hierarchy1"/>
    <dgm:cxn modelId="{0DCDFEE9-AB72-492B-B44D-D29497354908}" srcId="{7AB34205-FB3F-4474-9E30-F9E567E4FBB4}" destId="{90BB88BB-FDA3-4CD0-8D86-B2A6E4DDAA64}" srcOrd="2" destOrd="0" parTransId="{F0E447F1-0A9F-47E2-8DC5-980F0E8FD6F4}" sibTransId="{8404DC74-6FB4-43F7-82EB-3884030BC90B}"/>
    <dgm:cxn modelId="{791C1BCD-D2A6-4EFA-914D-933B1F7D0DC0}" srcId="{801D1BD5-BB6B-4CCC-99A3-089FC399D5B6}" destId="{8C8F5B50-B50E-4906-AE8D-60D5A4C3A123}" srcOrd="0" destOrd="0" parTransId="{6064D0CE-4D16-4FEA-B26A-F97C394EC559}" sibTransId="{7B107179-1038-4138-9F8C-A976709A1CB8}"/>
    <dgm:cxn modelId="{ECA9DB54-8326-433E-98B3-7D17F868A581}" type="presOf" srcId="{5875A0E4-12DF-4A72-86EF-8C8C490B59C6}" destId="{99273420-8CD3-430F-B2EF-D454CC9A65A8}" srcOrd="0" destOrd="0" presId="urn:microsoft.com/office/officeart/2005/8/layout/hierarchy1"/>
    <dgm:cxn modelId="{B7563D65-BB35-4485-82E6-7C1F8C301A52}" type="presOf" srcId="{EE1C9776-8E20-40BA-9921-201F261CBF42}" destId="{9D9F12FC-9E52-48B5-B21D-749B1C95675A}" srcOrd="0" destOrd="0" presId="urn:microsoft.com/office/officeart/2005/8/layout/hierarchy1"/>
    <dgm:cxn modelId="{49272889-084F-495C-8E17-C5CC3B1FA06C}" srcId="{C9D00DDA-ED31-4D28-9406-BDC3CD98EAC1}" destId="{7AB34205-FB3F-4474-9E30-F9E567E4FBB4}" srcOrd="0" destOrd="0" parTransId="{D703BE77-5165-4234-962F-1C88D658EDE5}" sibTransId="{401E96EB-D3B1-4AD4-AD86-FFAFB3D1E634}"/>
    <dgm:cxn modelId="{A2F11559-7FB9-4CB4-AADB-C444D9FFAA3D}" type="presParOf" srcId="{AEB506F2-4655-49A3-B790-4F6F2262C5EE}" destId="{3FD72EA9-8988-4366-9A0B-608318B0F1D0}" srcOrd="0" destOrd="0" presId="urn:microsoft.com/office/officeart/2005/8/layout/hierarchy1"/>
    <dgm:cxn modelId="{DA110D4C-A4EB-4553-93E1-1F5B578C7E1A}" type="presParOf" srcId="{3FD72EA9-8988-4366-9A0B-608318B0F1D0}" destId="{4A179E80-9C2F-429C-999E-394B77E49DB8}" srcOrd="0" destOrd="0" presId="urn:microsoft.com/office/officeart/2005/8/layout/hierarchy1"/>
    <dgm:cxn modelId="{F80EC9DD-5211-4A53-B296-4B027B5BCF66}" type="presParOf" srcId="{4A179E80-9C2F-429C-999E-394B77E49DB8}" destId="{C4CF2F81-DAA0-4EFC-8830-636DADDB34A3}" srcOrd="0" destOrd="0" presId="urn:microsoft.com/office/officeart/2005/8/layout/hierarchy1"/>
    <dgm:cxn modelId="{797181D0-EE83-4F7F-9B00-E25F87102543}" type="presParOf" srcId="{4A179E80-9C2F-429C-999E-394B77E49DB8}" destId="{F2B10499-685A-475B-9C42-BCAE9045BAB9}" srcOrd="1" destOrd="0" presId="urn:microsoft.com/office/officeart/2005/8/layout/hierarchy1"/>
    <dgm:cxn modelId="{FF985B98-EDA3-4EAB-806B-A2C997BB75C9}" type="presParOf" srcId="{3FD72EA9-8988-4366-9A0B-608318B0F1D0}" destId="{CA204230-AFFE-4197-B969-8890749DD3BC}" srcOrd="1" destOrd="0" presId="urn:microsoft.com/office/officeart/2005/8/layout/hierarchy1"/>
    <dgm:cxn modelId="{434F5DA8-09B8-4CE4-A59C-96A4202E870E}" type="presParOf" srcId="{CA204230-AFFE-4197-B969-8890749DD3BC}" destId="{9601C9D1-D01E-4CEC-8DE0-79C1EAA7EAEF}" srcOrd="0" destOrd="0" presId="urn:microsoft.com/office/officeart/2005/8/layout/hierarchy1"/>
    <dgm:cxn modelId="{4DAAFB45-C777-452B-A9EE-4EB238EE5EF0}" type="presParOf" srcId="{CA204230-AFFE-4197-B969-8890749DD3BC}" destId="{30E57238-65BC-4E26-83E3-5F12DEE47800}" srcOrd="1" destOrd="0" presId="urn:microsoft.com/office/officeart/2005/8/layout/hierarchy1"/>
    <dgm:cxn modelId="{9F912BDD-2A04-4698-909B-49D456DD2FFA}" type="presParOf" srcId="{30E57238-65BC-4E26-83E3-5F12DEE47800}" destId="{65496562-D72E-47B8-AC84-CFFBFD02B32E}" srcOrd="0" destOrd="0" presId="urn:microsoft.com/office/officeart/2005/8/layout/hierarchy1"/>
    <dgm:cxn modelId="{F63C2321-A8E3-45F1-AEE5-3E3EFA3AC112}" type="presParOf" srcId="{65496562-D72E-47B8-AC84-CFFBFD02B32E}" destId="{4AE2C46D-34A5-447F-BDF1-3DB1DA16CD1F}" srcOrd="0" destOrd="0" presId="urn:microsoft.com/office/officeart/2005/8/layout/hierarchy1"/>
    <dgm:cxn modelId="{D0138B77-958E-4B6B-B80F-44C56CE94D95}" type="presParOf" srcId="{65496562-D72E-47B8-AC84-CFFBFD02B32E}" destId="{F80BB23F-7E7B-4252-B974-4A7C73266506}" srcOrd="1" destOrd="0" presId="urn:microsoft.com/office/officeart/2005/8/layout/hierarchy1"/>
    <dgm:cxn modelId="{B8481228-627F-49E4-9969-4CC21565BF24}" type="presParOf" srcId="{30E57238-65BC-4E26-83E3-5F12DEE47800}" destId="{3A76F3F3-50FA-496C-B603-39A51EE7801B}" srcOrd="1" destOrd="0" presId="urn:microsoft.com/office/officeart/2005/8/layout/hierarchy1"/>
    <dgm:cxn modelId="{74D82634-C3B6-46D4-BF1A-D3879B13896F}" type="presParOf" srcId="{3A76F3F3-50FA-496C-B603-39A51EE7801B}" destId="{36BDA6A0-644A-4449-8843-0620F6EBB059}" srcOrd="0" destOrd="0" presId="urn:microsoft.com/office/officeart/2005/8/layout/hierarchy1"/>
    <dgm:cxn modelId="{722DA1FB-BDC9-4154-A92B-C17DA83BE245}" type="presParOf" srcId="{3A76F3F3-50FA-496C-B603-39A51EE7801B}" destId="{96F5B43B-A454-4CFB-8D54-A7BD5E65E571}" srcOrd="1" destOrd="0" presId="urn:microsoft.com/office/officeart/2005/8/layout/hierarchy1"/>
    <dgm:cxn modelId="{6EAD3163-7D6F-403C-B79A-86184FDACE2C}" type="presParOf" srcId="{96F5B43B-A454-4CFB-8D54-A7BD5E65E571}" destId="{C7B0F5A8-16A8-4B6F-B291-0E18D20F83F5}" srcOrd="0" destOrd="0" presId="urn:microsoft.com/office/officeart/2005/8/layout/hierarchy1"/>
    <dgm:cxn modelId="{F06C4EA8-7D50-40B8-A9EA-16BA5791176B}" type="presParOf" srcId="{C7B0F5A8-16A8-4B6F-B291-0E18D20F83F5}" destId="{BEFAF040-2C7A-4466-A59C-5AE20EB3B737}" srcOrd="0" destOrd="0" presId="urn:microsoft.com/office/officeart/2005/8/layout/hierarchy1"/>
    <dgm:cxn modelId="{7502BCE4-8E44-477A-8036-821215CA751A}" type="presParOf" srcId="{C7B0F5A8-16A8-4B6F-B291-0E18D20F83F5}" destId="{80A1771A-6C08-4CDB-836E-979C36D6E8CB}" srcOrd="1" destOrd="0" presId="urn:microsoft.com/office/officeart/2005/8/layout/hierarchy1"/>
    <dgm:cxn modelId="{C5FFDB7A-FB65-4FA3-BE41-A73E83D81683}" type="presParOf" srcId="{96F5B43B-A454-4CFB-8D54-A7BD5E65E571}" destId="{964F563F-2981-4983-9D33-5C4C7098C0F2}" srcOrd="1" destOrd="0" presId="urn:microsoft.com/office/officeart/2005/8/layout/hierarchy1"/>
    <dgm:cxn modelId="{7D5E83EC-19A5-4EAC-BFAD-3303F7BD2AD7}" type="presParOf" srcId="{964F563F-2981-4983-9D33-5C4C7098C0F2}" destId="{AD259788-8E53-4E4C-A59A-10E591D3647B}" srcOrd="0" destOrd="0" presId="urn:microsoft.com/office/officeart/2005/8/layout/hierarchy1"/>
    <dgm:cxn modelId="{45D4F6C9-8568-4368-B1B7-5DDCDA2E416B}" type="presParOf" srcId="{964F563F-2981-4983-9D33-5C4C7098C0F2}" destId="{2A483124-7BF1-4B85-9ECE-8382E5A38222}" srcOrd="1" destOrd="0" presId="urn:microsoft.com/office/officeart/2005/8/layout/hierarchy1"/>
    <dgm:cxn modelId="{B1E2DD4D-4947-4849-8613-7F61FCBDF01C}" type="presParOf" srcId="{2A483124-7BF1-4B85-9ECE-8382E5A38222}" destId="{DEDF97A7-C369-48C3-B75C-6124F8F7D7DF}" srcOrd="0" destOrd="0" presId="urn:microsoft.com/office/officeart/2005/8/layout/hierarchy1"/>
    <dgm:cxn modelId="{DB33595E-AFA7-479D-8C07-53A0198FBAF0}" type="presParOf" srcId="{DEDF97A7-C369-48C3-B75C-6124F8F7D7DF}" destId="{2C2200DA-1DD4-491E-9115-C295E7C5EBD1}" srcOrd="0" destOrd="0" presId="urn:microsoft.com/office/officeart/2005/8/layout/hierarchy1"/>
    <dgm:cxn modelId="{6E71BE16-4497-49F7-B314-439D929CCA40}" type="presParOf" srcId="{DEDF97A7-C369-48C3-B75C-6124F8F7D7DF}" destId="{647D70B4-6EFF-4EB5-B164-88192899EAB0}" srcOrd="1" destOrd="0" presId="urn:microsoft.com/office/officeart/2005/8/layout/hierarchy1"/>
    <dgm:cxn modelId="{716803F5-580E-4FA4-A017-23EFF490896A}" type="presParOf" srcId="{2A483124-7BF1-4B85-9ECE-8382E5A38222}" destId="{EF32BFFC-9800-4B0B-B2F2-EACD5207474D}" srcOrd="1" destOrd="0" presId="urn:microsoft.com/office/officeart/2005/8/layout/hierarchy1"/>
    <dgm:cxn modelId="{14EADBC9-D3BF-464B-8776-DC4C548347AF}" type="presParOf" srcId="{CA204230-AFFE-4197-B969-8890749DD3BC}" destId="{9D9F12FC-9E52-48B5-B21D-749B1C95675A}" srcOrd="2" destOrd="0" presId="urn:microsoft.com/office/officeart/2005/8/layout/hierarchy1"/>
    <dgm:cxn modelId="{F0AAF6F2-44E5-4A33-B1FF-F91D153463E8}" type="presParOf" srcId="{CA204230-AFFE-4197-B969-8890749DD3BC}" destId="{2B70A6D3-9248-4EB1-886D-9CBFC90111FF}" srcOrd="3" destOrd="0" presId="urn:microsoft.com/office/officeart/2005/8/layout/hierarchy1"/>
    <dgm:cxn modelId="{8801E7B2-421A-4EE1-BB72-21856C57AAA5}" type="presParOf" srcId="{2B70A6D3-9248-4EB1-886D-9CBFC90111FF}" destId="{495E0933-ACCE-4596-AE06-13B4B92AB427}" srcOrd="0" destOrd="0" presId="urn:microsoft.com/office/officeart/2005/8/layout/hierarchy1"/>
    <dgm:cxn modelId="{E91C6C9E-C90D-48D4-A3F5-E3806F818FEA}" type="presParOf" srcId="{495E0933-ACCE-4596-AE06-13B4B92AB427}" destId="{BEAE21B2-B963-4994-A56B-4529B6EC55A3}" srcOrd="0" destOrd="0" presId="urn:microsoft.com/office/officeart/2005/8/layout/hierarchy1"/>
    <dgm:cxn modelId="{54B88166-D8F4-4F9D-941F-85ADE2C00128}" type="presParOf" srcId="{495E0933-ACCE-4596-AE06-13B4B92AB427}" destId="{B493EB5F-7BCD-4E7B-B4E9-08D3BFCEA35D}" srcOrd="1" destOrd="0" presId="urn:microsoft.com/office/officeart/2005/8/layout/hierarchy1"/>
    <dgm:cxn modelId="{05FBE0AF-4E55-489C-BF3A-827D0349E462}" type="presParOf" srcId="{2B70A6D3-9248-4EB1-886D-9CBFC90111FF}" destId="{D1349808-CCC8-4459-B839-C73332D47DD1}" srcOrd="1" destOrd="0" presId="urn:microsoft.com/office/officeart/2005/8/layout/hierarchy1"/>
    <dgm:cxn modelId="{5B08B104-BF54-44A6-82F4-9A141A12B226}" type="presParOf" srcId="{D1349808-CCC8-4459-B839-C73332D47DD1}" destId="{99273420-8CD3-430F-B2EF-D454CC9A65A8}" srcOrd="0" destOrd="0" presId="urn:microsoft.com/office/officeart/2005/8/layout/hierarchy1"/>
    <dgm:cxn modelId="{42333208-44DC-4742-8018-AF43631EFB74}" type="presParOf" srcId="{D1349808-CCC8-4459-B839-C73332D47DD1}" destId="{3933B992-B5FF-420D-9619-337B02ADEB2E}" srcOrd="1" destOrd="0" presId="urn:microsoft.com/office/officeart/2005/8/layout/hierarchy1"/>
    <dgm:cxn modelId="{60B3AA5C-DD8B-48B3-BD56-EBC71685B53C}" type="presParOf" srcId="{3933B992-B5FF-420D-9619-337B02ADEB2E}" destId="{ACDE7485-3283-47E8-8BFC-1152E2EBC5B4}" srcOrd="0" destOrd="0" presId="urn:microsoft.com/office/officeart/2005/8/layout/hierarchy1"/>
    <dgm:cxn modelId="{01A822BB-1880-4B71-A53F-107355573137}" type="presParOf" srcId="{ACDE7485-3283-47E8-8BFC-1152E2EBC5B4}" destId="{0763F0AF-0391-40FC-94A0-24B7259B1A6F}" srcOrd="0" destOrd="0" presId="urn:microsoft.com/office/officeart/2005/8/layout/hierarchy1"/>
    <dgm:cxn modelId="{7CE8C06F-58D6-4C9C-9BC2-A01D46255952}" type="presParOf" srcId="{ACDE7485-3283-47E8-8BFC-1152E2EBC5B4}" destId="{29C49AE1-5F80-4904-96FF-4CFF413CF3EF}" srcOrd="1" destOrd="0" presId="urn:microsoft.com/office/officeart/2005/8/layout/hierarchy1"/>
    <dgm:cxn modelId="{B297B589-6240-4F28-9576-5F64AD5F0E23}" type="presParOf" srcId="{3933B992-B5FF-420D-9619-337B02ADEB2E}" destId="{66F3B688-EAE8-4819-B71B-01D1A2057977}" srcOrd="1" destOrd="0" presId="urn:microsoft.com/office/officeart/2005/8/layout/hierarchy1"/>
    <dgm:cxn modelId="{83F6BB86-CF93-4ECA-A077-4C3FD5416394}" type="presParOf" srcId="{66F3B688-EAE8-4819-B71B-01D1A2057977}" destId="{E52B327B-4E2B-4DCA-AC88-DD00330B8D19}" srcOrd="0" destOrd="0" presId="urn:microsoft.com/office/officeart/2005/8/layout/hierarchy1"/>
    <dgm:cxn modelId="{721A4BA1-B48A-4A25-8A18-CFFA31271FF3}" type="presParOf" srcId="{66F3B688-EAE8-4819-B71B-01D1A2057977}" destId="{91D38AF9-1E46-473F-A685-5091CC8D365E}" srcOrd="1" destOrd="0" presId="urn:microsoft.com/office/officeart/2005/8/layout/hierarchy1"/>
    <dgm:cxn modelId="{DECEE524-F921-4CD0-8967-9FFCD958514E}" type="presParOf" srcId="{91D38AF9-1E46-473F-A685-5091CC8D365E}" destId="{E4041C61-3175-434F-BF11-363E9CFD98C9}" srcOrd="0" destOrd="0" presId="urn:microsoft.com/office/officeart/2005/8/layout/hierarchy1"/>
    <dgm:cxn modelId="{F2D2B740-F44E-4B75-9D29-406C6326F4DB}" type="presParOf" srcId="{E4041C61-3175-434F-BF11-363E9CFD98C9}" destId="{A65C7F7C-394B-4274-BE36-9F2FE40F8083}" srcOrd="0" destOrd="0" presId="urn:microsoft.com/office/officeart/2005/8/layout/hierarchy1"/>
    <dgm:cxn modelId="{F390917A-34A9-4FB4-B197-B7E2EEDEE394}" type="presParOf" srcId="{E4041C61-3175-434F-BF11-363E9CFD98C9}" destId="{74F21B1D-1F8A-4204-9480-08432758E7F3}" srcOrd="1" destOrd="0" presId="urn:microsoft.com/office/officeart/2005/8/layout/hierarchy1"/>
    <dgm:cxn modelId="{0432F488-790F-4A0F-8C30-B15931E8E62D}" type="presParOf" srcId="{91D38AF9-1E46-473F-A685-5091CC8D365E}" destId="{9C44DC88-D144-4719-9AB9-803B3E794DF3}" srcOrd="1" destOrd="0" presId="urn:microsoft.com/office/officeart/2005/8/layout/hierarchy1"/>
    <dgm:cxn modelId="{738D414C-2E39-4F24-9F9A-9C6BBF1FE392}" type="presParOf" srcId="{9C44DC88-D144-4719-9AB9-803B3E794DF3}" destId="{755C0FD9-5CC8-4B45-B589-731C8BBFFA1D}" srcOrd="0" destOrd="0" presId="urn:microsoft.com/office/officeart/2005/8/layout/hierarchy1"/>
    <dgm:cxn modelId="{9E29049B-DEE3-4CC6-8172-AC4E290BEEED}" type="presParOf" srcId="{9C44DC88-D144-4719-9AB9-803B3E794DF3}" destId="{A7F7CD11-D800-4393-BAED-798966E7962F}" srcOrd="1" destOrd="0" presId="urn:microsoft.com/office/officeart/2005/8/layout/hierarchy1"/>
    <dgm:cxn modelId="{397C26BE-09E6-4FFF-8D49-6DFE74BCAF34}" type="presParOf" srcId="{A7F7CD11-D800-4393-BAED-798966E7962F}" destId="{D782A1D5-D7E0-4CA6-BE9B-9C2F3B02458F}" srcOrd="0" destOrd="0" presId="urn:microsoft.com/office/officeart/2005/8/layout/hierarchy1"/>
    <dgm:cxn modelId="{1F100BD1-1277-4BDE-B06A-0E3F2A43AEF9}" type="presParOf" srcId="{D782A1D5-D7E0-4CA6-BE9B-9C2F3B02458F}" destId="{18AA5123-C40C-4C4F-B134-939FD05F0F31}" srcOrd="0" destOrd="0" presId="urn:microsoft.com/office/officeart/2005/8/layout/hierarchy1"/>
    <dgm:cxn modelId="{E50E3EC9-AE9E-48A7-95E4-6BB17148C1C2}" type="presParOf" srcId="{D782A1D5-D7E0-4CA6-BE9B-9C2F3B02458F}" destId="{23177571-4C96-410D-8FD6-ADAF2204775F}" srcOrd="1" destOrd="0" presId="urn:microsoft.com/office/officeart/2005/8/layout/hierarchy1"/>
    <dgm:cxn modelId="{20757A66-2ACE-44D4-A1FF-CFDCE94B0390}" type="presParOf" srcId="{A7F7CD11-D800-4393-BAED-798966E7962F}" destId="{89D6F4E0-FD7A-4D48-8818-05055E939DE9}" srcOrd="1" destOrd="0" presId="urn:microsoft.com/office/officeart/2005/8/layout/hierarchy1"/>
    <dgm:cxn modelId="{92FA8F56-F547-43D8-BF76-3269A3251F3F}" type="presParOf" srcId="{CA204230-AFFE-4197-B969-8890749DD3BC}" destId="{BA7918E1-F302-4B2E-8FDF-D983A5CAE688}" srcOrd="4" destOrd="0" presId="urn:microsoft.com/office/officeart/2005/8/layout/hierarchy1"/>
    <dgm:cxn modelId="{D672ECB1-9A69-4CA9-8F6A-F6940015F541}" type="presParOf" srcId="{CA204230-AFFE-4197-B969-8890749DD3BC}" destId="{0FC78FBD-CC14-4F0F-9050-061F9680976E}" srcOrd="5" destOrd="0" presId="urn:microsoft.com/office/officeart/2005/8/layout/hierarchy1"/>
    <dgm:cxn modelId="{02C3FDE0-306A-4C5B-A73E-F6B161221B29}" type="presParOf" srcId="{0FC78FBD-CC14-4F0F-9050-061F9680976E}" destId="{312A915B-8D6A-4021-8D75-B821FF77716E}" srcOrd="0" destOrd="0" presId="urn:microsoft.com/office/officeart/2005/8/layout/hierarchy1"/>
    <dgm:cxn modelId="{FFE33510-2B20-4920-AC56-121B00B75BB1}" type="presParOf" srcId="{312A915B-8D6A-4021-8D75-B821FF77716E}" destId="{2475A4DF-95AB-4C6B-86D7-54AA4052B53B}" srcOrd="0" destOrd="0" presId="urn:microsoft.com/office/officeart/2005/8/layout/hierarchy1"/>
    <dgm:cxn modelId="{41386E93-82A1-4C7E-818A-E6994240F83A}" type="presParOf" srcId="{312A915B-8D6A-4021-8D75-B821FF77716E}" destId="{1C7B99EB-107B-48C0-9C1F-70255AB632A6}" srcOrd="1" destOrd="0" presId="urn:microsoft.com/office/officeart/2005/8/layout/hierarchy1"/>
    <dgm:cxn modelId="{6F9E166A-40F1-4A76-BC5F-C702575CC753}" type="presParOf" srcId="{0FC78FBD-CC14-4F0F-9050-061F9680976E}" destId="{13A1B039-E1A5-42B2-8725-A819676CFFE4}" srcOrd="1" destOrd="0" presId="urn:microsoft.com/office/officeart/2005/8/layout/hierarchy1"/>
    <dgm:cxn modelId="{CF4D9DBB-CC40-4176-8967-379B6E11A7D7}" type="presParOf" srcId="{13A1B039-E1A5-42B2-8725-A819676CFFE4}" destId="{B7095216-8AC2-4E8C-85C9-FCC6C798E4AF}" srcOrd="0" destOrd="0" presId="urn:microsoft.com/office/officeart/2005/8/layout/hierarchy1"/>
    <dgm:cxn modelId="{37A665BE-32BA-48E8-A680-C18E9F008B5F}" type="presParOf" srcId="{13A1B039-E1A5-42B2-8725-A819676CFFE4}" destId="{56377C17-C59C-46BA-8C0F-0038FA63D3AB}" srcOrd="1" destOrd="0" presId="urn:microsoft.com/office/officeart/2005/8/layout/hierarchy1"/>
    <dgm:cxn modelId="{0898BC9C-F78E-462A-8033-E20CB8BE377D}" type="presParOf" srcId="{56377C17-C59C-46BA-8C0F-0038FA63D3AB}" destId="{A5E86EDB-5BAB-4440-B55E-0498C605DD22}" srcOrd="0" destOrd="0" presId="urn:microsoft.com/office/officeart/2005/8/layout/hierarchy1"/>
    <dgm:cxn modelId="{38883A2E-C4CD-4A44-8CF9-E629F2EEA9F9}" type="presParOf" srcId="{A5E86EDB-5BAB-4440-B55E-0498C605DD22}" destId="{2FE7D009-DFCD-4464-B273-7EE37076F1E6}" srcOrd="0" destOrd="0" presId="urn:microsoft.com/office/officeart/2005/8/layout/hierarchy1"/>
    <dgm:cxn modelId="{9054034B-0FA1-440C-8EF1-A7CC2E9FB41B}" type="presParOf" srcId="{A5E86EDB-5BAB-4440-B55E-0498C605DD22}" destId="{D48E0A37-5176-4250-BD11-631C28CB63C3}" srcOrd="1" destOrd="0" presId="urn:microsoft.com/office/officeart/2005/8/layout/hierarchy1"/>
    <dgm:cxn modelId="{B8971E4A-606C-4A0D-82F8-21C8B7E464DC}" type="presParOf" srcId="{56377C17-C59C-46BA-8C0F-0038FA63D3AB}" destId="{C3EF4BA5-BB02-44A6-B119-6DBCE53CDF2D}" srcOrd="1" destOrd="0" presId="urn:microsoft.com/office/officeart/2005/8/layout/hierarchy1"/>
    <dgm:cxn modelId="{743BFEF9-7327-4AE0-AAA4-CFA1962FB0EC}" type="presParOf" srcId="{C3EF4BA5-BB02-44A6-B119-6DBCE53CDF2D}" destId="{24F1778C-4741-427D-A3E8-AC370E733E0A}" srcOrd="0" destOrd="0" presId="urn:microsoft.com/office/officeart/2005/8/layout/hierarchy1"/>
    <dgm:cxn modelId="{A0DF53FD-C7A1-47E9-BD8A-C2F3FE79A37C}" type="presParOf" srcId="{C3EF4BA5-BB02-44A6-B119-6DBCE53CDF2D}" destId="{372C4E27-4675-4D09-95D5-903A6689A6CF}" srcOrd="1" destOrd="0" presId="urn:microsoft.com/office/officeart/2005/8/layout/hierarchy1"/>
    <dgm:cxn modelId="{72581C3B-C399-4964-B813-61C400023C44}" type="presParOf" srcId="{372C4E27-4675-4D09-95D5-903A6689A6CF}" destId="{CF9A555D-2CBE-4F2A-86D2-58FAC45C1ED5}" srcOrd="0" destOrd="0" presId="urn:microsoft.com/office/officeart/2005/8/layout/hierarchy1"/>
    <dgm:cxn modelId="{DB2F0CBA-4306-4B38-B89B-FDAAD38F2EBE}" type="presParOf" srcId="{CF9A555D-2CBE-4F2A-86D2-58FAC45C1ED5}" destId="{14B2BB81-8CFF-464B-B53B-DCF31570C063}" srcOrd="0" destOrd="0" presId="urn:microsoft.com/office/officeart/2005/8/layout/hierarchy1"/>
    <dgm:cxn modelId="{B18FE9FA-6EB3-479A-9839-C91C9206C052}" type="presParOf" srcId="{CF9A555D-2CBE-4F2A-86D2-58FAC45C1ED5}" destId="{A70FCB03-6A0F-4CC3-9822-5071DDB3A212}" srcOrd="1" destOrd="0" presId="urn:microsoft.com/office/officeart/2005/8/layout/hierarchy1"/>
    <dgm:cxn modelId="{2A4E8A1B-4C6E-4782-81B9-956990AA415F}" type="presParOf" srcId="{372C4E27-4675-4D09-95D5-903A6689A6CF}" destId="{1934A11A-499C-4572-92A6-B597A360D5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4996-FD01-4D72-B650-D58610B1A228}">
      <dsp:nvSpPr>
        <dsp:cNvPr id="0" name=""/>
        <dsp:cNvSpPr/>
      </dsp:nvSpPr>
      <dsp:spPr>
        <a:xfrm rot="5400000">
          <a:off x="-377113" y="379723"/>
          <a:ext cx="2514087" cy="17598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 rot="-5400000">
        <a:off x="1" y="882539"/>
        <a:ext cx="1759860" cy="754227"/>
      </dsp:txXfrm>
    </dsp:sp>
    <dsp:sp modelId="{8DDDB90A-783B-4CAC-8117-3AFFC5BBD29A}">
      <dsp:nvSpPr>
        <dsp:cNvPr id="0" name=""/>
        <dsp:cNvSpPr/>
      </dsp:nvSpPr>
      <dsp:spPr>
        <a:xfrm rot="5400000">
          <a:off x="4071128" y="-59664"/>
          <a:ext cx="1634156" cy="625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/>
            <a:t>Чтение – лучшее учение.</a:t>
          </a:r>
          <a:endParaRPr lang="ru-RU" sz="5000" kern="1200" dirty="0"/>
        </a:p>
      </dsp:txBody>
      <dsp:txXfrm rot="-5400000">
        <a:off x="1759861" y="2331376"/>
        <a:ext cx="6176918" cy="1474610"/>
      </dsp:txXfrm>
    </dsp:sp>
    <dsp:sp modelId="{87D053D3-9EA9-4708-B725-21F3EBFDC09A}">
      <dsp:nvSpPr>
        <dsp:cNvPr id="0" name=""/>
        <dsp:cNvSpPr/>
      </dsp:nvSpPr>
      <dsp:spPr>
        <a:xfrm rot="5400000">
          <a:off x="-377113" y="2610277"/>
          <a:ext cx="2514087" cy="17598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 rot="-5400000">
        <a:off x="1" y="3113093"/>
        <a:ext cx="1759860" cy="754227"/>
      </dsp:txXfrm>
    </dsp:sp>
    <dsp:sp modelId="{96A3225B-A0BB-459D-B76C-F2C77EE62F2C}">
      <dsp:nvSpPr>
        <dsp:cNvPr id="0" name=""/>
        <dsp:cNvSpPr/>
      </dsp:nvSpPr>
      <dsp:spPr>
        <a:xfrm rot="5400000">
          <a:off x="4062181" y="-2291911"/>
          <a:ext cx="1634156" cy="6256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/>
            <a:t>Кто много читает, тот много знает.</a:t>
          </a:r>
          <a:endParaRPr lang="ru-RU" sz="5000" kern="1200" dirty="0"/>
        </a:p>
      </dsp:txBody>
      <dsp:txXfrm rot="-5400000">
        <a:off x="1750914" y="99129"/>
        <a:ext cx="6176918" cy="1474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C6E7-6DFB-4B94-9E78-A5A30DA75B66}">
      <dsp:nvSpPr>
        <dsp:cNvPr id="0" name=""/>
        <dsp:cNvSpPr/>
      </dsp:nvSpPr>
      <dsp:spPr>
        <a:xfrm rot="5400000">
          <a:off x="-163548" y="164267"/>
          <a:ext cx="1090321" cy="7632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82332"/>
        <a:ext cx="763225" cy="327096"/>
      </dsp:txXfrm>
    </dsp:sp>
    <dsp:sp modelId="{52EEEF1B-DE00-4032-8740-9F60C1F27FDD}">
      <dsp:nvSpPr>
        <dsp:cNvPr id="0" name=""/>
        <dsp:cNvSpPr/>
      </dsp:nvSpPr>
      <dsp:spPr>
        <a:xfrm rot="5400000">
          <a:off x="3567482" y="-2803537"/>
          <a:ext cx="708709" cy="631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 знаток</a:t>
          </a:r>
          <a:endParaRPr lang="ru-RU" sz="4200" kern="1200" dirty="0"/>
        </a:p>
      </dsp:txBody>
      <dsp:txXfrm rot="-5400000">
        <a:off x="763226" y="35315"/>
        <a:ext cx="6282626" cy="639517"/>
      </dsp:txXfrm>
    </dsp:sp>
    <dsp:sp modelId="{38024183-81BF-4E65-9914-F422A9B56404}">
      <dsp:nvSpPr>
        <dsp:cNvPr id="0" name=""/>
        <dsp:cNvSpPr/>
      </dsp:nvSpPr>
      <dsp:spPr>
        <a:xfrm rot="5400000">
          <a:off x="-163548" y="1137409"/>
          <a:ext cx="1090321" cy="76322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355474"/>
        <a:ext cx="763225" cy="327096"/>
      </dsp:txXfrm>
    </dsp:sp>
    <dsp:sp modelId="{B91917E9-283F-4972-8429-48020E26CDF1}">
      <dsp:nvSpPr>
        <dsp:cNvPr id="0" name=""/>
        <dsp:cNvSpPr/>
      </dsp:nvSpPr>
      <dsp:spPr>
        <a:xfrm rot="5400000">
          <a:off x="3567482" y="-1830395"/>
          <a:ext cx="708709" cy="631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 трепыхаются</a:t>
          </a:r>
          <a:endParaRPr lang="ru-RU" sz="4200" kern="1200" dirty="0"/>
        </a:p>
      </dsp:txBody>
      <dsp:txXfrm rot="-5400000">
        <a:off x="763226" y="1008457"/>
        <a:ext cx="6282626" cy="639517"/>
      </dsp:txXfrm>
    </dsp:sp>
    <dsp:sp modelId="{CECAD75E-1CDA-4DFF-B482-3415B08C4D1A}">
      <dsp:nvSpPr>
        <dsp:cNvPr id="0" name=""/>
        <dsp:cNvSpPr/>
      </dsp:nvSpPr>
      <dsp:spPr>
        <a:xfrm rot="5400000">
          <a:off x="-163548" y="2110551"/>
          <a:ext cx="1090321" cy="7632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328616"/>
        <a:ext cx="763225" cy="327096"/>
      </dsp:txXfrm>
    </dsp:sp>
    <dsp:sp modelId="{BDD875FE-497A-4C56-9D77-BFE3AC78A26D}">
      <dsp:nvSpPr>
        <dsp:cNvPr id="0" name=""/>
        <dsp:cNvSpPr/>
      </dsp:nvSpPr>
      <dsp:spPr>
        <a:xfrm rot="5400000">
          <a:off x="3567482" y="-857253"/>
          <a:ext cx="708709" cy="631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 фейерверк</a:t>
          </a:r>
          <a:endParaRPr lang="ru-RU" sz="4200" kern="1200" dirty="0"/>
        </a:p>
      </dsp:txBody>
      <dsp:txXfrm rot="-5400000">
        <a:off x="763226" y="1981599"/>
        <a:ext cx="6282626" cy="639517"/>
      </dsp:txXfrm>
    </dsp:sp>
    <dsp:sp modelId="{47F888ED-FAAC-4C6F-BF81-F0EB24688238}">
      <dsp:nvSpPr>
        <dsp:cNvPr id="0" name=""/>
        <dsp:cNvSpPr/>
      </dsp:nvSpPr>
      <dsp:spPr>
        <a:xfrm rot="5400000">
          <a:off x="-163548" y="3083693"/>
          <a:ext cx="1090321" cy="7632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301758"/>
        <a:ext cx="763225" cy="327096"/>
      </dsp:txXfrm>
    </dsp:sp>
    <dsp:sp modelId="{76C451CD-3E73-4E01-9D4B-1330F4C0EBA4}">
      <dsp:nvSpPr>
        <dsp:cNvPr id="0" name=""/>
        <dsp:cNvSpPr/>
      </dsp:nvSpPr>
      <dsp:spPr>
        <a:xfrm rot="5400000">
          <a:off x="3567482" y="115888"/>
          <a:ext cx="708709" cy="631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 взъерошенные</a:t>
          </a:r>
          <a:endParaRPr lang="ru-RU" sz="4200" kern="1200" dirty="0"/>
        </a:p>
      </dsp:txBody>
      <dsp:txXfrm rot="-5400000">
        <a:off x="763226" y="2954740"/>
        <a:ext cx="6282626" cy="639517"/>
      </dsp:txXfrm>
    </dsp:sp>
    <dsp:sp modelId="{FA3366D5-F0B3-4683-8E6B-D46C56934DE4}">
      <dsp:nvSpPr>
        <dsp:cNvPr id="0" name=""/>
        <dsp:cNvSpPr/>
      </dsp:nvSpPr>
      <dsp:spPr>
        <a:xfrm rot="5400000">
          <a:off x="-163548" y="4056834"/>
          <a:ext cx="1090321" cy="7632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4274899"/>
        <a:ext cx="763225" cy="327096"/>
      </dsp:txXfrm>
    </dsp:sp>
    <dsp:sp modelId="{FE508D91-1EB1-4231-AB0E-8971B0EC7816}">
      <dsp:nvSpPr>
        <dsp:cNvPr id="0" name=""/>
        <dsp:cNvSpPr/>
      </dsp:nvSpPr>
      <dsp:spPr>
        <a:xfrm rot="5400000">
          <a:off x="3567482" y="1089029"/>
          <a:ext cx="708709" cy="631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200" kern="1200" dirty="0" smtClean="0"/>
            <a:t> труха</a:t>
          </a:r>
          <a:endParaRPr lang="ru-RU" sz="4200" kern="1200" dirty="0"/>
        </a:p>
      </dsp:txBody>
      <dsp:txXfrm rot="-5400000">
        <a:off x="763226" y="3927881"/>
        <a:ext cx="6282626" cy="63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BB425-EA86-4FF5-AB90-F1749CA37584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16EE-4177-4395-AB56-5EF61CF37B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16EE-4177-4395-AB56-5EF61CF37B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1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1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1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9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5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9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0F83-DA21-40B9-9A00-E3A6701944D6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79A8-5C38-43B2-A9E3-303FE6901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19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348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27984" y="4797152"/>
            <a:ext cx="4354760" cy="150018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Андриянова Елена Викторовна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МБОУ гимназии №1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г. Липецка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7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11560" y="812304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«0 или 1»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stihi.ru/pics/2013/11/10/6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129" y="2708920"/>
            <a:ext cx="5396168" cy="3985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5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thumbs.dreamstime.com/z/drzewny-rolina-wizerunek-pojcie-sia-414129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750" y="33819"/>
            <a:ext cx="2575492" cy="43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216424"/>
            <a:ext cx="8208912" cy="175260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«Дерево мудрости»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im0-tub-ru.yandex.net/i?id=80a3991ba25583ef4d75da67b3f20b09&amp;n=33&amp;h=215&amp;w=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26765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rista.com.ua/images/stories/portfolio/graficheskii_dizain/090_derevo_mudros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852936"/>
            <a:ext cx="4768676" cy="3857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87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Самооценка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918108"/>
              </p:ext>
            </p:extLst>
          </p:nvPr>
        </p:nvGraphicFramePr>
        <p:xfrm>
          <a:off x="179512" y="548680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анализа урока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547664" y="5195292"/>
            <a:ext cx="1512168" cy="537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93110" y="5195292"/>
            <a:ext cx="151216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41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zette-du-sorcier.com/IMG/jpg/t7UKR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9412" flipH="1">
            <a:off x="425486" y="4157796"/>
            <a:ext cx="1656184" cy="24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413/126066172.c/0_78918_11562757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811916"/>
            <a:ext cx="1474340" cy="20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blus.ru/pics/a/7/e/10006876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4797152"/>
            <a:ext cx="1325172" cy="20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rum.ngs.ru/preview/forum/upload_files/9c8a8189c3df5772e0e82064b8ac80a9_ba2b8d144c5f7aaa372849d61f6f0c8a_143658666856_800p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1948">
            <a:off x="223489" y="165322"/>
            <a:ext cx="1552228" cy="19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osonogoe.ru/uploads/images/b/2/2/b/631/fd459286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298" y="96979"/>
            <a:ext cx="1314058" cy="19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old.prodalit.ru/images/560000/5577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459" y="75549"/>
            <a:ext cx="1335066" cy="18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rchivsf.narod.ru/1884/aleksander_belyaev/14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086" y="188640"/>
            <a:ext cx="1462750" cy="23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-fotki.yandex.ru/get/6207/55199599.32/0_93376_9a190955_X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735" y="2141836"/>
            <a:ext cx="1728647" cy="25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vseknigi.co/sites/default/files/book_covers/100745868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594" y="93679"/>
            <a:ext cx="1259403" cy="19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farm4.staticflickr.com/3681/13400853624_68592489ff_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94" y="2223799"/>
            <a:ext cx="2814129" cy="19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goodzon.ua/media/catalog/product/cache/1/image/9df78eab33525d08d6e5fb8d27136e95/I/T/ITD000000000224370_cover1_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460" y="2145180"/>
            <a:ext cx="1655604" cy="24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kumka-online.com.ua/img/foto/280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346" y="2357375"/>
            <a:ext cx="1745138" cy="20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childlib.by/wp-content/uploads/2015/10/%D0%A0%D0%B0%D1%81%D1%81%D0%BA%D0%B0%D0%B7%D1%8B-%D0%BE-%D1%8E%D0%BD%D1%8B%D1%85-%D0%B3%D0%B5%D1%80%D0%BE%D1%8F%D1%85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529" y="4612252"/>
            <a:ext cx="1780475" cy="20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14768816"/>
              </p:ext>
            </p:extLst>
          </p:nvPr>
        </p:nvGraphicFramePr>
        <p:xfrm>
          <a:off x="1524000" y="983394"/>
          <a:ext cx="8016552" cy="47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7404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F4996-FD01-4D72-B650-D58610B1A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9ABF4996-FD01-4D72-B650-D58610B1A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D053D3-9EA9-4708-B725-21F3EBFDC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87D053D3-9EA9-4708-B725-21F3EBFDC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DDB90A-783B-4CAC-8117-3AFFC5BBD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8DDDB90A-783B-4CAC-8117-3AFFC5BBD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3225B-A0BB-459D-B76C-F2C77EE6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96A3225B-A0BB-459D-B76C-F2C77EE62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56797"/>
              </p:ext>
            </p:extLst>
          </p:nvPr>
        </p:nvGraphicFramePr>
        <p:xfrm>
          <a:off x="35496" y="188640"/>
          <a:ext cx="89644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3131840" y="5013176"/>
            <a:ext cx="5760640" cy="1512168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Николай Сладков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7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92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Сладков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392" y="1484784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Весенняя баня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mudryj-gnom.3dn.ru/_ld/9/60483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551040" cy="36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1125"/>
            <a:ext cx="7772400" cy="147002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1979983"/>
              </p:ext>
            </p:extLst>
          </p:nvPr>
        </p:nvGraphicFramePr>
        <p:xfrm>
          <a:off x="1979712" y="1844824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rusturbomash.com/blog/pictures/62990-izlozhenie-slovo-mama-osoboe-slov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1155">
            <a:off x="219170" y="52222"/>
            <a:ext cx="1787160" cy="22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ishki.net/upload/users/2015/11/01/377416/f14e33a2794268cedd4bff150c3814d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8820">
            <a:off x="455220" y="2143471"/>
            <a:ext cx="1509362" cy="21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iblus.ru/pics/5/e/e/100001541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9116">
            <a:off x="423139" y="4327085"/>
            <a:ext cx="1374318" cy="21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s00.infourok.ru/images/doc/245/249767/img1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71237">
            <a:off x="2290070" y="98676"/>
            <a:ext cx="1301132" cy="17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7C6E7-6DFB-4B94-9E78-A5A30DA75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C137C6E7-6DFB-4B94-9E78-A5A30DA75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024183-81BF-4E65-9914-F422A9B56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38024183-81BF-4E65-9914-F422A9B56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CAD75E-1CDA-4DFF-B482-3415B08C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CECAD75E-1CDA-4DFF-B482-3415B08C4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F888ED-FAAC-4C6F-BF81-F0EB2468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47F888ED-FAAC-4C6F-BF81-F0EB24688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3366D5-F0B3-4683-8E6B-D46C56934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A3366D5-F0B3-4683-8E6B-D46C56934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EEEF1B-DE00-4032-8740-9F60C1F27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52EEEF1B-DE00-4032-8740-9F60C1F27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1917E9-283F-4972-8429-48020E26C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B91917E9-283F-4972-8429-48020E26C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D875FE-497A-4C56-9D77-BFE3AC78A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BDD875FE-497A-4C56-9D77-BFE3AC78A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451CD-3E73-4E01-9D4B-1330F4C0E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76C451CD-3E73-4E01-9D4B-1330F4C0E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08D91-1EB1-4231-AB0E-8971B0EC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FE508D91-1EB1-4231-AB0E-8971B0EC7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vectorhq.com/images/premium/previews/149/optic-fibers-vector-illustration_14978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64" y="1772816"/>
            <a:ext cx="8527389" cy="496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8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Брызги над ними как фейерверк: в каждой капельке – искорка солнца.</a:t>
            </a:r>
            <a:endParaRPr lang="ru-RU" sz="4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301" y="-212066"/>
            <a:ext cx="4989240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Зарядка для глаз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08712"/>
            <a:ext cx="8045881" cy="4676672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578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929" y="757768"/>
            <a:ext cx="2553559" cy="159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365313" y="1988840"/>
            <a:ext cx="5338936" cy="43533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детства любил природу и интересовался ей.</a:t>
            </a:r>
          </a:p>
          <a:p>
            <a:r>
              <a:rPr lang="ru-RU" dirty="0" smtClean="0"/>
              <a:t>Со 2-го класса вёл дневник, куда вписывал свои первые впечатления и наблюдения.</a:t>
            </a:r>
          </a:p>
          <a:p>
            <a:r>
              <a:rPr lang="ru-RU" dirty="0" smtClean="0"/>
              <a:t>Занимался фотоохотой.</a:t>
            </a:r>
          </a:p>
          <a:p>
            <a:r>
              <a:rPr lang="ru-RU" dirty="0" smtClean="0"/>
              <a:t>Призыв «Не бери в лес ружье, возьми в лес фоторужье».</a:t>
            </a:r>
          </a:p>
          <a:p>
            <a:r>
              <a:rPr lang="ru-RU" dirty="0" smtClean="0"/>
              <a:t>Во время войны стал военным топографом.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365313" y="44624"/>
            <a:ext cx="5760640" cy="1656184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Николай Сладков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(1920 – 1996)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 descr="http://education.simcat.ru/school59/img/1420971786_Slad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6" y="548680"/>
            <a:ext cx="27843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365313" y="1988840"/>
            <a:ext cx="5338936" cy="4353347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книга «Серебряный хвост» – 1953 г.</a:t>
            </a:r>
          </a:p>
          <a:p>
            <a:r>
              <a:rPr lang="ru-RU" dirty="0" smtClean="0"/>
              <a:t>Всего более 60 книг.</a:t>
            </a:r>
          </a:p>
          <a:p>
            <a:r>
              <a:rPr lang="ru-RU" dirty="0" smtClean="0"/>
              <a:t>Выпускал передачу «Вести из леса».</a:t>
            </a:r>
          </a:p>
          <a:p>
            <a:r>
              <a:rPr lang="ru-RU" dirty="0" smtClean="0"/>
              <a:t>Много путешествовал.</a:t>
            </a:r>
          </a:p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365313" y="44624"/>
            <a:ext cx="5760640" cy="1656184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Николай Сладков</a:t>
            </a:r>
          </a:p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(1920 – 1996)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 descr="http://education.simcat.ru/school59/img/1420971786_Slad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6" y="548680"/>
            <a:ext cx="27843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274</Words>
  <Application>Microsoft Office PowerPoint</Application>
  <PresentationFormat>Экран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Николай Сладков</vt:lpstr>
      <vt:lpstr>Словарная работа</vt:lpstr>
      <vt:lpstr>Презентация PowerPoint</vt:lpstr>
      <vt:lpstr>Зарядка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Самооценка </vt:lpstr>
      <vt:lpstr>Схема анализа урока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User</cp:lastModifiedBy>
  <cp:revision>23</cp:revision>
  <dcterms:created xsi:type="dcterms:W3CDTF">2016-02-18T02:16:57Z</dcterms:created>
  <dcterms:modified xsi:type="dcterms:W3CDTF">2016-03-04T12:07:39Z</dcterms:modified>
</cp:coreProperties>
</file>