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2" r:id="rId3"/>
    <p:sldId id="265" r:id="rId4"/>
    <p:sldId id="266" r:id="rId5"/>
    <p:sldId id="258" r:id="rId6"/>
    <p:sldId id="281" r:id="rId7"/>
    <p:sldId id="282" r:id="rId8"/>
    <p:sldId id="257" r:id="rId9"/>
    <p:sldId id="272" r:id="rId10"/>
    <p:sldId id="268" r:id="rId11"/>
    <p:sldId id="259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533411"/>
    <a:srgbClr val="B370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56" autoAdjust="0"/>
    <p:restoredTop sz="99756" autoAdjust="0"/>
  </p:normalViewPr>
  <p:slideViewPr>
    <p:cSldViewPr>
      <p:cViewPr varScale="1">
        <p:scale>
          <a:sx n="73" d="100"/>
          <a:sy n="73" d="100"/>
        </p:scale>
        <p:origin x="-15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220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2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81B88-4C53-4C71-B5C4-49902B7EC738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541F-A686-4395-ADE7-260FBB1A60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621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541F-A686-4395-ADE7-260FBB1A60A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udmeda.com/images/8/a/8abf5f21b06ca830aacaee9d010e2f52.jp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832" y="1851359"/>
            <a:ext cx="3735787" cy="380989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200" b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Автор: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учащаяся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lang="ru-RU" sz="2000" b="1" i="1" dirty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класса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Грошева Ксения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Руководитель: Вдовина Л.В.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sz="2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6357958"/>
            <a:ext cx="8568952" cy="648072"/>
          </a:xfrm>
        </p:spPr>
        <p:txBody>
          <a:bodyPr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800" b="1" dirty="0" smtClean="0">
                <a:solidFill>
                  <a:srgbClr val="C00000"/>
                </a:solidFill>
              </a:rPr>
              <a:t>МОУ «СОШ с. Терса Вольского района Саратовской области»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03648" y="13266"/>
            <a:ext cx="655272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u="sng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ИССЛЕДОВАТЕЛЬСКАЯ РАБОТА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ПОЛОСАТЫЕ  СЛАСТЁНЫ</a:t>
            </a:r>
            <a:endParaRPr kumimoji="0" lang="ru-RU" sz="3200" b="1" i="0" u="none" strike="noStrike" normalizeH="0" baseline="0" dirty="0" smtClean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699792" y="-4826605"/>
            <a:ext cx="4176464" cy="1011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Люда\Desktop\jivotniea-347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929066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165303"/>
            <a:ext cx="8610600" cy="12754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476672"/>
            <a:ext cx="4464495" cy="15121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ru-RU" u="sng" dirty="0" smtClean="0">
                <a:solidFill>
                  <a:schemeClr val="accent3">
                    <a:lumMod val="75000"/>
                  </a:schemeClr>
                </a:solidFill>
              </a:rPr>
              <a:t>Мед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— основной продукт пчеловодства. Существует множество разновидностей меда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016" y="188640"/>
            <a:ext cx="4288536" cy="6453336"/>
          </a:xfrm>
        </p:spPr>
        <p:txBody>
          <a:bodyPr>
            <a:normAutofit/>
            <a:scene3d>
              <a:camera prst="perspectiveLef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b="1" cap="all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Белоакациевый</a:t>
            </a:r>
            <a:r>
              <a:rPr lang="ru-RU" b="1" cap="all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мед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cap="all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Гречишный мед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cap="all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Мед подсолнечный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cap="all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Липовый мед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cap="all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Полевой мед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cap="all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Цветочный мед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cap="all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Сотовый мед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cap="all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Майский мед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cap="all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Кипрейный мед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cap="all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Хлопчатниковый мед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cap="all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Клеверный мед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cap="all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Малиновый мед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cap="all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Мед с донника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cap="all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Шалфейный мед </a:t>
            </a:r>
          </a:p>
          <a:p>
            <a:endParaRPr lang="ru-RU" b="1" cap="all" dirty="0">
              <a:ln w="0">
                <a:solidFill>
                  <a:schemeClr val="accent6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Содержимое 6" descr="I:\пчелы фото\s46757464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3816424" cy="326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3" y="214290"/>
            <a:ext cx="7606570" cy="923330"/>
          </a:xfrm>
          <a:prstGeom prst="rect">
            <a:avLst/>
          </a:prstGeom>
          <a:ln>
            <a:solidFill>
              <a:srgbClr val="B3700D"/>
            </a:solidFill>
          </a:ln>
        </p:spPr>
        <p:style>
          <a:lnRef idx="2">
            <a:schemeClr val="accent1"/>
          </a:lnRef>
          <a:fillRef idx="1002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prstTxWarp prst="textTriang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Calibri" pitchFamily="34" charset="0"/>
                <a:cs typeface="+mn-cs"/>
              </a:rPr>
              <a:t>Продукты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+mn-cs"/>
              </a:rPr>
              <a:t> 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Calibri" pitchFamily="34" charset="0"/>
                <a:cs typeface="+mn-cs"/>
              </a:rPr>
              <a:t>пчеловодства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+mn-cs"/>
              </a:rPr>
              <a:t>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852936"/>
            <a:ext cx="8892480" cy="1077218"/>
          </a:xfrm>
          <a:prstGeom prst="rect">
            <a:avLst/>
          </a:prstGeom>
          <a:noFill/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+mn-cs"/>
              </a:rPr>
              <a:t>Мёд              Маточное молочко         Пчелиный яд            Пыльца             Прополис                Воск  </a:t>
            </a:r>
            <a:endParaRPr lang="ru-RU" sz="3200" b="1" dirty="0">
              <a:ln w="17780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8436" name="Рисунок 6" descr="89s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340768"/>
            <a:ext cx="2016224" cy="13681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438" name="Рисунок 4" descr="6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535" y="4149080"/>
            <a:ext cx="2520280" cy="18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439" name="Рисунок 8" descr="378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149080"/>
            <a:ext cx="2376264" cy="18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149080"/>
            <a:ext cx="2016224" cy="18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437" name="Рисунок 3" descr="i.jpe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268760"/>
            <a:ext cx="2088232" cy="1440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44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484784"/>
            <a:ext cx="2016224" cy="1440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41248"/>
          </a:xfrm>
        </p:spPr>
        <p:txBody>
          <a:bodyPr>
            <a:prstTxWarp prst="textDoubleWave1">
              <a:avLst/>
            </a:prstTxWarp>
          </a:bodyPr>
          <a:lstStyle/>
          <a:p>
            <a:pPr algn="ctr"/>
            <a:r>
              <a:rPr lang="ru-RU" b="1" cap="none" dirty="0" smtClean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Заключение</a:t>
            </a:r>
            <a:endParaRPr lang="ru-RU" dirty="0">
              <a:ln w="381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  <a:scene3d>
              <a:camera prst="isometricOffAxis1Right"/>
              <a:lightRig rig="threePt" dir="t"/>
            </a:scene3d>
          </a:bodyPr>
          <a:lstStyle/>
          <a:p>
            <a:r>
              <a:rPr lang="ru-RU" b="1" dirty="0" smtClean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Пчела является не только единственным насекомым, но и единственным живым существом, которое полезно абсолютно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997152"/>
          </a:xfrm>
        </p:spPr>
        <p:txBody>
          <a:bodyPr>
            <a:normAutofit lnSpcReduction="10000"/>
            <a:scene3d>
              <a:camera prst="isometricOffAxis2Left"/>
              <a:lightRig rig="threePt" dir="t"/>
            </a:scene3d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Пчела в старину очень почиталась народом. 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 очеловечивали пчел, приписывая им лучшие, присущие человеку качества - трудолюбие, самоотверженность, бережливость, чистоплотность, справедливость, чувство дружбы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14" descr="3ec801f2f0b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00438"/>
            <a:ext cx="3783311" cy="313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Пользователь\Desktop\пчёлы=)\картинки\060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70" y="3429000"/>
            <a:ext cx="3923928" cy="28529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290" y="514415"/>
            <a:ext cx="4392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 </a:t>
            </a:r>
            <a:r>
              <a:rPr lang="ru-RU" sz="3200" b="1" dirty="0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ru-RU" sz="3200" b="1" dirty="0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Изучить жизнь пчёл, их поведение, взаимоотношения и деятельность </a:t>
            </a:r>
            <a:endParaRPr lang="ru-RU" sz="32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E:\пчёлы=)\картинки\1147_4_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57166"/>
            <a:ext cx="4464495" cy="3371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6" name="Picture 2" descr="C:\Users\Люда\Desktop\bee_hive_musical_notes_l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214818"/>
            <a:ext cx="2286016" cy="207645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5724128" y="404664"/>
            <a:ext cx="2796952" cy="2952328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052736"/>
            <a:ext cx="3528392" cy="8640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Пчёлы </a:t>
            </a: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 древнейшие обитатели нашей 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планеты </a:t>
            </a: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55976" y="3573016"/>
            <a:ext cx="4551040" cy="338437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Согласно палеонтологическим данным пчелы в таком виде, в каком они представлены теперь, существовали на Земле уже 60 миллионов лет назад  до появления первобытного человека. К этому периоду относится окаменевшая пчела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Содержимое 4" descr="http://medovie-prostory.ru/d/34489/d/image..jpe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5642"/>
            <a:ext cx="3384376" cy="3274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596" y="285728"/>
            <a:ext cx="46002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истории пчел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Люда\Desktop\94955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4071934" cy="415764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http://img1.liveinternet.ru/images/attach/c/5/85/740/85740591_large_1267b3c62667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4032448" cy="3241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79512" y="332656"/>
            <a:ext cx="4495800" cy="244827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Самый древний памятник, изображающий добычу человеком меда, найден в Испании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3501008"/>
            <a:ext cx="40690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камне сохранилось изображение человека, извлекающего мед, в окружении пчел. Памятник датируется каменным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веком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Люда\Desktop\Bee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-50009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2060848"/>
            <a:ext cx="3966675" cy="15696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Пчелиная  семья</a:t>
            </a: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60648"/>
            <a:ext cx="2165002" cy="20588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429000"/>
            <a:ext cx="2016224" cy="17563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8640"/>
            <a:ext cx="2280865" cy="20162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789040"/>
            <a:ext cx="1872208" cy="20882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573016"/>
            <a:ext cx="2016223" cy="19986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1187624" y="2276872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Calibri" pitchFamily="34" charset="0"/>
                <a:cs typeface="+mn-cs"/>
              </a:rPr>
              <a:t>Матка</a:t>
            </a:r>
            <a:endParaRPr lang="ru-RU" sz="2400" dirty="0"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5373216"/>
            <a:ext cx="2451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Calibri" pitchFamily="34" charset="0"/>
                <a:cs typeface="+mn-cs"/>
              </a:rPr>
              <a:t>Пчела-сборщица</a:t>
            </a:r>
            <a:endParaRPr lang="ru-RU" sz="2400" dirty="0"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60232" y="2420888"/>
            <a:ext cx="1222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Calibri" pitchFamily="34" charset="0"/>
                <a:cs typeface="+mn-cs"/>
              </a:rPr>
              <a:t>Трутень</a:t>
            </a:r>
            <a:endParaRPr lang="ru-RU" sz="2400" dirty="0"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91880" y="6027003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Calibri" pitchFamily="34" charset="0"/>
                <a:cs typeface="+mn-cs"/>
              </a:rPr>
              <a:t>Пчела-охранник</a:t>
            </a:r>
            <a:endParaRPr lang="ru-RU" sz="2400" dirty="0"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5733256"/>
            <a:ext cx="2492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Calibri" pitchFamily="34" charset="0"/>
                <a:cs typeface="+mn-cs"/>
              </a:rPr>
              <a:t>Пчела-разведчик</a:t>
            </a:r>
            <a:endParaRPr lang="ru-RU" sz="2400" dirty="0"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038728" cy="692696"/>
          </a:xfrm>
        </p:spPr>
        <p:style>
          <a:lnRef idx="0">
            <a:schemeClr val="accent6"/>
          </a:lnRef>
          <a:fillRef idx="1002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prstTxWarp prst="textArchDown">
              <a:avLst/>
            </a:prstTxWarp>
            <a:normAutofit fontScale="90000"/>
          </a:bodyPr>
          <a:lstStyle/>
          <a:p>
            <a:pPr algn="ctr"/>
            <a:r>
              <a:rPr lang="ru-RU" sz="40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МАТКА</a:t>
            </a:r>
            <a:endParaRPr lang="ru-RU" sz="4000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lvl="0" indent="449263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Пчелиная семья состоит из 20—80 тыс. рабочих пчел, одной матки и нескольких сотен трутней. </a:t>
            </a:r>
            <a:endParaRPr lang="ru-RU" b="1" dirty="0" smtClean="0">
              <a:ln w="1905">
                <a:solidFill>
                  <a:schemeClr val="tx2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	</a:t>
            </a:r>
            <a:r>
              <a:rPr lang="ru-RU" b="1" dirty="0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Каждая пчелиная семья имеет свой уклад жизни.</a:t>
            </a:r>
            <a:endParaRPr lang="ru-RU" b="1" dirty="0" smtClean="0">
              <a:ln w="1905">
                <a:solidFill>
                  <a:schemeClr val="tx2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Вся пчелиная колония, живущая в одном улье, имеет одну-единственную мать, которую называют </a:t>
            </a:r>
            <a:r>
              <a:rPr lang="ru-RU" b="1" u="sng" dirty="0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маткой</a:t>
            </a:r>
            <a:endParaRPr lang="ru-RU" b="1" u="sng" dirty="0" smtClean="0">
              <a:ln w="1905">
                <a:solidFill>
                  <a:schemeClr val="tx2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4176464" cy="2664296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23528" y="1916832"/>
            <a:ext cx="4267200" cy="2304256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41248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Трутни</a:t>
            </a:r>
            <a:endParaRPr lang="ru-RU" sz="4800" b="1" cap="none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67200" cy="4724400"/>
          </a:xfrm>
        </p:spPr>
        <p:txBody>
          <a:bodyPr/>
          <a:lstStyle/>
          <a:p>
            <a:pPr lvl="0"/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Трутни-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мужская часть пчелиной семьи. Это неуклюжие, толстые, кругловатые, существа, крылья которых  во время полета производят  густой,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басоватый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звук, у них нет жала, поэтому они не жалят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88840"/>
            <a:ext cx="4392488" cy="2183879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 rot="2773749">
            <a:off x="1720746" y="885897"/>
            <a:ext cx="145071" cy="940174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214813" y="1071564"/>
            <a:ext cx="213171" cy="62924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 rot="20549138">
            <a:off x="7268606" y="1001157"/>
            <a:ext cx="137340" cy="86283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14290"/>
            <a:ext cx="8175853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рабочиЕ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пчёлы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700808"/>
            <a:ext cx="1318117" cy="46166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молодая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1772816"/>
            <a:ext cx="1098378" cy="46166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зрелая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1916832"/>
            <a:ext cx="1080120" cy="46166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старая</a:t>
            </a:r>
            <a:endParaRPr lang="ru-RU" sz="2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369" name="Прямоугольник 10"/>
          <p:cNvSpPr>
            <a:spLocks noChangeArrowheads="1"/>
          </p:cNvSpPr>
          <p:nvPr/>
        </p:nvSpPr>
        <p:spPr bwMode="auto">
          <a:xfrm>
            <a:off x="251520" y="2132856"/>
            <a:ext cx="306154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чистильщица ячеек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ru-RU" sz="2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пчела – кормилица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 пчела - приёмщица корма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пчела - уборщица, </a:t>
            </a:r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санитар</a:t>
            </a:r>
            <a:endParaRPr lang="ru-RU" sz="2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пчела - строитель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ru-RU" sz="2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пчела – сторож</a:t>
            </a:r>
          </a:p>
        </p:txBody>
      </p:sp>
      <p:sp>
        <p:nvSpPr>
          <p:cNvPr id="15370" name="Прямоугольник 11"/>
          <p:cNvSpPr>
            <a:spLocks noChangeArrowheads="1"/>
          </p:cNvSpPr>
          <p:nvPr/>
        </p:nvSpPr>
        <p:spPr bwMode="auto">
          <a:xfrm>
            <a:off x="2915817" y="4941168"/>
            <a:ext cx="30243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пчела – сборщица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пчела – разведчица</a:t>
            </a:r>
          </a:p>
          <a:p>
            <a:pPr>
              <a:buFont typeface="Arial" charset="0"/>
              <a:buChar char="•"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15371" name="Прямоугольник 12"/>
          <p:cNvSpPr>
            <a:spLocks noChangeArrowheads="1"/>
          </p:cNvSpPr>
          <p:nvPr/>
        </p:nvSpPr>
        <p:spPr bwMode="auto">
          <a:xfrm>
            <a:off x="6516216" y="3068960"/>
            <a:ext cx="27161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пчёла – водонос</a:t>
            </a:r>
          </a:p>
        </p:txBody>
      </p:sp>
      <p:pic>
        <p:nvPicPr>
          <p:cNvPr id="153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573016"/>
            <a:ext cx="2248792" cy="1876201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медоносная пчела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348880"/>
            <a:ext cx="2741290" cy="2289423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8196" name="Picture 4" descr="http://im3-tub-ru.yandex.net/i?id=93144586-5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363" y="4869160"/>
            <a:ext cx="2448272" cy="1916832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838200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Интересные факты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052736"/>
            <a:ext cx="5292080" cy="5688632"/>
          </a:xfrm>
        </p:spPr>
        <p:txBody>
          <a:bodyPr>
            <a:normAutofit fontScale="32500" lnSpcReduction="20000"/>
          </a:bodyPr>
          <a:lstStyle/>
          <a:p>
            <a:endParaRPr lang="ru-RU" b="1" dirty="0" smtClean="0"/>
          </a:p>
          <a:p>
            <a:r>
              <a:rPr lang="ru-RU" sz="60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7400" b="1" u="sng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Пчела-разведчица</a:t>
            </a:r>
            <a:r>
              <a:rPr lang="ru-RU" sz="74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7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ищет источник меда на расстоянии 2-3 км от улья. Возвращаясь обратно, пчела с помощью  знаковой системы танца  указывает всем остальным, где находится участок с медоносом </a:t>
            </a:r>
          </a:p>
          <a:p>
            <a:endParaRPr lang="ru-RU" sz="7400" b="1" u="sng" dirty="0" smtClean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7400" b="1" u="sng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Пчела - сборщица </a:t>
            </a:r>
            <a:r>
              <a:rPr lang="ru-RU" sz="7400" b="1" dirty="0" smtClean="0">
                <a:ln>
                  <a:solidFill>
                    <a:schemeClr val="tx1"/>
                  </a:solidFill>
                </a:ln>
              </a:rPr>
              <a:t>за день может совершить  до 26 вылетов за нектаром. Каждый  полет может длиться 2 часа. Чтобы собрать 1 кг меда пчела должна взять нектар с 10 миллионов цветков и налетать 300 тысяч километров.                  Пчелиная семья может собрать за день 10-12 кг нектара, из которого получится 3-4 кг меда</a:t>
            </a:r>
            <a:r>
              <a:rPr lang="ru-RU" sz="6000" b="1" dirty="0" smtClean="0"/>
              <a:t> 	</a:t>
            </a:r>
            <a:endParaRPr lang="ru-RU" sz="60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2290" name="Picture 2" descr="C:\Users\Люда\Desktop\bi3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357166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суворковой юлии</Template>
  <TotalTime>943</TotalTime>
  <Words>362</Words>
  <Application>Microsoft Office PowerPoint</Application>
  <PresentationFormat>Экран (4:3)</PresentationFormat>
  <Paragraphs>122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Автор:  учащаяся 2 «Б» класса Грошева Ксения                                           Руководитель: Вдовина Л.В.    </vt:lpstr>
      <vt:lpstr>Слайд 2</vt:lpstr>
      <vt:lpstr>  Пчёлы — древнейшие обитатели нашей планеты  </vt:lpstr>
      <vt:lpstr>Слайд 4</vt:lpstr>
      <vt:lpstr>Слайд 5</vt:lpstr>
      <vt:lpstr>МАТКА</vt:lpstr>
      <vt:lpstr>Трутни</vt:lpstr>
      <vt:lpstr>Слайд 8</vt:lpstr>
      <vt:lpstr>Интересные факты</vt:lpstr>
      <vt:lpstr>Слайд 10</vt:lpstr>
      <vt:lpstr>Слайд 11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User</cp:lastModifiedBy>
  <cp:revision>121</cp:revision>
  <dcterms:created xsi:type="dcterms:W3CDTF">2010-04-06T21:05:26Z</dcterms:created>
  <dcterms:modified xsi:type="dcterms:W3CDTF">2016-03-02T08:33:02Z</dcterms:modified>
</cp:coreProperties>
</file>