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812388"/>
            <a:ext cx="5112568" cy="3788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2"/>
            <a:ext cx="691053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Путешествие в сельскую местность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5517232"/>
            <a:ext cx="2554466" cy="13407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Выполнила: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учитель начальных классов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Каргина Наталья  Станиславовна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38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Вывод: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 Труд сельского жителя очень тяжелый. </a:t>
            </a: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Благодаря труду жителей села на столе городских жителей появляются продукты: молоко и молочные продукты , овощи, фрукты.</a:t>
            </a:r>
          </a:p>
          <a:p>
            <a:pPr algn="just"/>
            <a:endParaRPr lang="ru-RU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1143000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Чем отличается село от города?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175" r="-638"/>
          <a:stretch/>
        </p:blipFill>
        <p:spPr>
          <a:xfrm>
            <a:off x="179512" y="1268760"/>
            <a:ext cx="4725434" cy="212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584"/>
          <a:stretch/>
        </p:blipFill>
        <p:spPr>
          <a:xfrm>
            <a:off x="4791712" y="1268760"/>
            <a:ext cx="4104456" cy="212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84648"/>
              </p:ext>
            </p:extLst>
          </p:nvPr>
        </p:nvGraphicFramePr>
        <p:xfrm>
          <a:off x="323528" y="4149080"/>
          <a:ext cx="7632848" cy="20421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632848"/>
              </a:tblGrid>
              <a:tr h="2016224">
                <a:tc>
                  <a:txBody>
                    <a:bodyPr/>
                    <a:lstStyle/>
                    <a:p>
                      <a:pPr algn="just"/>
                      <a:r>
                        <a:rPr lang="ru-RU" sz="3200" b="1" dirty="0" smtClean="0">
                          <a:solidFill>
                            <a:srgbClr val="FF0000"/>
                          </a:solidFill>
                        </a:rPr>
                        <a:t>В селах и деревнях</a:t>
                      </a:r>
                      <a:r>
                        <a:rPr lang="ru-RU" sz="3200" b="1" baseline="0" dirty="0" smtClean="0">
                          <a:solidFill>
                            <a:srgbClr val="FF0000"/>
                          </a:solidFill>
                        </a:rPr>
                        <a:t> каждая семья живет в отдельном доме. И у всех есть свой сад и огород, свои домашние животные.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6444"/>
              </p:ext>
            </p:extLst>
          </p:nvPr>
        </p:nvGraphicFramePr>
        <p:xfrm>
          <a:off x="1191312" y="3389625"/>
          <a:ext cx="7200800" cy="5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0"/>
              </a:tblGrid>
              <a:tr h="591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Что перепутал художник на картинках?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35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Чем заняты люди на селе?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94258"/>
            <a:ext cx="7632848" cy="2782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025942"/>
              </p:ext>
            </p:extLst>
          </p:nvPr>
        </p:nvGraphicFramePr>
        <p:xfrm>
          <a:off x="179512" y="4293096"/>
          <a:ext cx="7920880" cy="237626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920880"/>
              </a:tblGrid>
              <a:tr h="2376264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В селах и деревнях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 люди выращивают культурные растения и разводят домашних животных, обеспечивают горожан пищей. Взамен они получают разнообразные вещи, которые сделаны в городе на заводах и фабриках.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человеку помогает получать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высокие урожаи хлеба, овощей и фруктов,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увеличивать удои молока?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499176" cy="504056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ЭТО ТЕХНИКА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700808"/>
            <a:ext cx="3096344" cy="1919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096344" cy="212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005064"/>
            <a:ext cx="3103419" cy="2202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714" y="1498419"/>
            <a:ext cx="3007841" cy="2002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mazrostov.ru/download_user/images/big_135852613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939672"/>
            <a:ext cx="304975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Какие машины помогают жителям села?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501008"/>
            <a:ext cx="8136904" cy="297294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ТРАКТОР            ГРУЗОВИК               КОМБАЙН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 descr="C:\Windows\Temp\WPDNSE\{019D0113-0188-018C-7A01-6F01F700F500}\20160126_22455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977" y="1484784"/>
            <a:ext cx="862743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42466"/>
              </p:ext>
            </p:extLst>
          </p:nvPr>
        </p:nvGraphicFramePr>
        <p:xfrm>
          <a:off x="251520" y="4941168"/>
          <a:ext cx="7776864" cy="1731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776864"/>
              </a:tblGrid>
              <a:tr h="17316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Главные машины в селе – тракторы и</a:t>
                      </a:r>
                      <a:r>
                        <a:rPr lang="ru-RU" sz="2800" baseline="0" dirty="0" smtClean="0">
                          <a:solidFill>
                            <a:srgbClr val="FF0000"/>
                          </a:solidFill>
                        </a:rPr>
                        <a:t> комбайны. Они помогают выращивать и убирать урожай.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44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Какими сельскохозяйственными работами занимаются жители села?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77072"/>
            <a:ext cx="7467600" cy="23968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 smtClean="0"/>
              <a:t>1) весной вспахали поле</a:t>
            </a:r>
          </a:p>
          <a:p>
            <a:pPr algn="just"/>
            <a:r>
              <a:rPr lang="ru-RU" sz="2800" dirty="0" smtClean="0"/>
              <a:t>2) посадили семена</a:t>
            </a:r>
          </a:p>
          <a:p>
            <a:pPr algn="just"/>
            <a:r>
              <a:rPr lang="ru-RU" sz="2800" dirty="0" smtClean="0"/>
              <a:t>3) осенью собрали урожай</a:t>
            </a:r>
          </a:p>
          <a:p>
            <a:pPr algn="ctr"/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Летом жители села отдыхают? </a:t>
            </a:r>
          </a:p>
          <a:p>
            <a:endParaRPr lang="ru-RU" dirty="0"/>
          </a:p>
        </p:txBody>
      </p:sp>
      <p:pic>
        <p:nvPicPr>
          <p:cNvPr id="4098" name="Picture 2" descr="C:\Windows\Temp\WPDNSE\{019D0113-0188-018C-7A01-6F01F700F500}\20160126_2317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511959"/>
            <a:ext cx="8749223" cy="2565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3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Каких домашних животных разводят на селе?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581128"/>
            <a:ext cx="7673280" cy="18928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Какие продукты от них получают?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		1. Молоко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		2. Мясо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		3. Шерсть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C:\Windows\Temp\WPDNSE\{019D0113-0188-018C-7A01-6F01F700F500}\20160126_2317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16832"/>
            <a:ext cx="849694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Путь урожая с поля к городским жителям.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372259"/>
            <a:ext cx="2860718" cy="2332716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923928" y="2599897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72259"/>
            <a:ext cx="2736734" cy="19426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875604" y="3707969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475" y="4365104"/>
            <a:ext cx="2976331" cy="22322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040" y="3538992"/>
            <a:ext cx="3024336" cy="305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4139952" y="5481228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3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Путь молока к городским жителям.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36492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4277977" y="2564904"/>
            <a:ext cx="5559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758" y="1455936"/>
            <a:ext cx="2952328" cy="2217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588224" y="3862582"/>
            <a:ext cx="0" cy="5025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736" y="4401868"/>
            <a:ext cx="3364371" cy="2232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851920" y="5373216"/>
            <a:ext cx="7040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419" y="3501008"/>
            <a:ext cx="3380139" cy="3149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199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Путешествие в сельскую местность</vt:lpstr>
      <vt:lpstr>Чем отличается село от города?</vt:lpstr>
      <vt:lpstr>Чем заняты люди на селе?</vt:lpstr>
      <vt:lpstr>Что человеку помогает получать  высокие урожаи хлеба, овощей и фруктов,  увеличивать удои молока?</vt:lpstr>
      <vt:lpstr>Какие машины помогают жителям села?</vt:lpstr>
      <vt:lpstr>Какими сельскохозяйственными работами занимаются жители села?</vt:lpstr>
      <vt:lpstr>Каких домашних животных разводят на селе?</vt:lpstr>
      <vt:lpstr>Путь урожая с поля к городским жителям.</vt:lpstr>
      <vt:lpstr>Путь молока к городским жителям. </vt:lpstr>
      <vt:lpstr>  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сельскую местность</dc:title>
  <dc:creator>ПРИВЕТ!!!</dc:creator>
  <cp:lastModifiedBy>Sony</cp:lastModifiedBy>
  <cp:revision>60</cp:revision>
  <dcterms:created xsi:type="dcterms:W3CDTF">2016-01-26T18:16:19Z</dcterms:created>
  <dcterms:modified xsi:type="dcterms:W3CDTF">2016-03-02T19:08:54Z</dcterms:modified>
</cp:coreProperties>
</file>