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5" r:id="rId5"/>
    <p:sldId id="271" r:id="rId6"/>
    <p:sldId id="260" r:id="rId7"/>
    <p:sldId id="270" r:id="rId8"/>
    <p:sldId id="272" r:id="rId9"/>
    <p:sldId id="273" r:id="rId10"/>
    <p:sldId id="276" r:id="rId11"/>
    <p:sldId id="280" r:id="rId12"/>
    <p:sldId id="274" r:id="rId13"/>
    <p:sldId id="275" r:id="rId14"/>
    <p:sldId id="282" r:id="rId15"/>
    <p:sldId id="278" r:id="rId16"/>
    <p:sldId id="277" r:id="rId17"/>
    <p:sldId id="279" r:id="rId18"/>
    <p:sldId id="281" r:id="rId19"/>
    <p:sldId id="283" r:id="rId20"/>
    <p:sldId id="259" r:id="rId21"/>
    <p:sldId id="262" r:id="rId22"/>
    <p:sldId id="264" r:id="rId23"/>
    <p:sldId id="263" r:id="rId24"/>
    <p:sldId id="266" r:id="rId25"/>
    <p:sldId id="269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 на тему города России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6600" b="1" dirty="0" smtClean="0"/>
              <a:t>ИРКУТСК</a:t>
            </a:r>
            <a:endParaRPr lang="ru-RU" sz="6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драматургу Вампилову </a:t>
            </a:r>
            <a:endParaRPr lang="ru-RU" dirty="0"/>
          </a:p>
        </p:txBody>
      </p:sp>
      <p:pic>
        <p:nvPicPr>
          <p:cNvPr id="4" name="Содержимое 3" descr="pamjatnik_vampilovu_irkutsk_foto[1]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1" y="1600200"/>
            <a:ext cx="3668894" cy="506916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императору Александру </a:t>
            </a:r>
            <a:endParaRPr lang="ru-RU" dirty="0"/>
          </a:p>
        </p:txBody>
      </p:sp>
      <p:pic>
        <p:nvPicPr>
          <p:cNvPr id="7" name="Содержимое 6" descr="c__users_denis_desktop_got_img_2602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412776"/>
            <a:ext cx="4320480" cy="532859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Драматический театр</a:t>
            </a:r>
            <a:endParaRPr lang="ru-RU" dirty="0"/>
          </a:p>
        </p:txBody>
      </p:sp>
      <p:pic>
        <p:nvPicPr>
          <p:cNvPr id="4" name="Содержимое 3" descr="19-zdanie-teatra-5965[1]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224" y="1600200"/>
            <a:ext cx="6785552" cy="4525963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Иркутский вокзал</a:t>
            </a:r>
            <a:endParaRPr lang="ru-RU" dirty="0"/>
          </a:p>
        </p:txBody>
      </p:sp>
      <p:pic>
        <p:nvPicPr>
          <p:cNvPr id="4" name="Содержимое 3" descr="23-vokzal-598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600200"/>
            <a:ext cx="5544615" cy="5179306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ostoprimechatelnosti_irkutska_foto_(1)._190613_93[1]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8461375" cy="381635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Фонтаны города Иркутска</a:t>
            </a:r>
            <a:endParaRPr lang="ru-RU" dirty="0"/>
          </a:p>
        </p:txBody>
      </p:sp>
      <p:pic>
        <p:nvPicPr>
          <p:cNvPr id="7" name="Содержимое 6" descr="fontan_u_doma_hudozhnikov_irkutsk[1]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628800"/>
            <a:ext cx="4244280" cy="4464496"/>
          </a:xfrm>
        </p:spPr>
      </p:pic>
      <p:pic>
        <p:nvPicPr>
          <p:cNvPr id="8" name="Содержимое 7" descr="foto_vechernij_irkutsk[1]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628800"/>
            <a:ext cx="4038600" cy="4464496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Самый большой фонтан </a:t>
            </a:r>
            <a:endParaRPr lang="ru-RU" dirty="0"/>
          </a:p>
        </p:txBody>
      </p:sp>
      <p:pic>
        <p:nvPicPr>
          <p:cNvPr id="4" name="Содержимое 3" descr="vse_fontany_irkutsk[1]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481" y="1600200"/>
            <a:ext cx="6793037" cy="4525963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Казанский храм</a:t>
            </a:r>
            <a:endParaRPr lang="ru-RU" dirty="0"/>
          </a:p>
        </p:txBody>
      </p:sp>
      <p:pic>
        <p:nvPicPr>
          <p:cNvPr id="6" name="Содержимое 5" descr="cerkov_kazanskoj_ikony_bozhiej_materi_v_irkutske_foto_(33)[1]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250" y="1600200"/>
            <a:ext cx="7209499" cy="4525963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Польский костёл</a:t>
            </a:r>
            <a:endParaRPr lang="ru-RU" dirty="0"/>
          </a:p>
        </p:txBody>
      </p:sp>
      <p:pic>
        <p:nvPicPr>
          <p:cNvPr id="7" name="Содержимое 6" descr="c__users_denis_desktop_got_img_26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600200"/>
            <a:ext cx="4608512" cy="499715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Музей минералов</a:t>
            </a:r>
            <a:endParaRPr lang="ru-RU" dirty="0"/>
          </a:p>
        </p:txBody>
      </p:sp>
      <p:pic>
        <p:nvPicPr>
          <p:cNvPr id="4" name="Содержимое 3" descr="mineralogicheskij_muzej_irkutsk_irgtu_foto_(22)._250713_71[1]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484784"/>
            <a:ext cx="4536504" cy="5112568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Иркутский кремль был основан в 1735 году</a:t>
            </a:r>
            <a:endParaRPr lang="ru-RU" dirty="0"/>
          </a:p>
        </p:txBody>
      </p:sp>
      <p:pic>
        <p:nvPicPr>
          <p:cNvPr id="4" name="Содержимое 3" descr="Irkutsk_Kreml_1735[1]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364" y="1600200"/>
            <a:ext cx="7543272" cy="4525963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azanskiy_cathedral_in_IKT_0[1]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27584" y="980728"/>
            <a:ext cx="7777162" cy="5113337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ngara-banch2_0[1]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99592" y="1052736"/>
            <a:ext cx="7381875" cy="4916487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prava3_0[1]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8299450" cy="5184775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ram_0[1]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76672"/>
            <a:ext cx="8207375" cy="596461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Троицкая церковь</a:t>
            </a:r>
            <a:endParaRPr lang="ru-RU" dirty="0"/>
          </a:p>
        </p:txBody>
      </p:sp>
      <p:pic>
        <p:nvPicPr>
          <p:cNvPr id="4" name="Содержимое 3" descr="Trinity_Church_in_Irkutsk[1]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484784"/>
            <a:ext cx="6552728" cy="5106521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 Иркутской области</a:t>
            </a:r>
            <a:endParaRPr lang="ru-RU" dirty="0"/>
          </a:p>
        </p:txBody>
      </p:sp>
      <p:pic>
        <p:nvPicPr>
          <p:cNvPr id="5" name="Содержимое 4" descr="Flag_of_Irkutsk_Oblast[1]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203" y="1600200"/>
            <a:ext cx="6883594" cy="4525963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приготовила</a:t>
            </a:r>
            <a:br>
              <a:rPr lang="ru-RU" dirty="0" smtClean="0"/>
            </a:br>
            <a:r>
              <a:rPr lang="ru-RU" dirty="0" smtClean="0"/>
              <a:t>    ученица начальной школы №52 второго класса </a:t>
            </a:r>
            <a:br>
              <a:rPr lang="ru-RU" dirty="0" smtClean="0"/>
            </a:br>
            <a:r>
              <a:rPr lang="ru-RU" dirty="0" smtClean="0"/>
              <a:t>Федотова Мария</a:t>
            </a:r>
            <a:br>
              <a:rPr lang="ru-RU" dirty="0" smtClean="0"/>
            </a:br>
            <a:r>
              <a:rPr lang="ru-RU" dirty="0" smtClean="0"/>
              <a:t>                      </a:t>
            </a:r>
            <a:br>
              <a:rPr lang="ru-RU" dirty="0" smtClean="0"/>
            </a:br>
            <a:r>
              <a:rPr lang="ru-RU" dirty="0" smtClean="0"/>
              <a:t>СПАСИБО ЗА ВНИМАНИЯ !</a:t>
            </a:r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Кремль сгорел в 1879 году</a:t>
            </a:r>
            <a:endParaRPr lang="ru-RU" dirty="0"/>
          </a:p>
        </p:txBody>
      </p:sp>
      <p:pic>
        <p:nvPicPr>
          <p:cNvPr id="4" name="Содержимое 3" descr="Irkutsk_Fire_1879_Romanov[1]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623" y="1600200"/>
            <a:ext cx="6050753" cy="4525963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первая железная дорога</a:t>
            </a:r>
            <a:endParaRPr lang="ru-RU" dirty="0"/>
          </a:p>
        </p:txBody>
      </p:sp>
      <p:pic>
        <p:nvPicPr>
          <p:cNvPr id="4" name="Содержимое 3" descr="irkutsk_first_train_arrival_0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4098765" cy="3888432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Об строительстве железной дороге заговорили в 1887 году  . А строить её начали в  1893 году . Впервые  16 августа 1898 года  в Иркутск прибыл поезд</a:t>
            </a: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Первая газета ,выходила в 1857-1819года</a:t>
            </a:r>
            <a:endParaRPr lang="ru-RU" dirty="0"/>
          </a:p>
        </p:txBody>
      </p:sp>
      <p:pic>
        <p:nvPicPr>
          <p:cNvPr id="7" name="Содержимое 6" descr="Irkutskie_vedomosti[1]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043668"/>
            <a:ext cx="8229600" cy="3639026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Центральный рынок</a:t>
            </a:r>
            <a:endParaRPr lang="ru-RU" dirty="0"/>
          </a:p>
        </p:txBody>
      </p:sp>
      <p:pic>
        <p:nvPicPr>
          <p:cNvPr id="4" name="Содержимое 3" descr="irkutsk-small-market_0[1]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8210550" cy="5013325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Макет Иркутска 1900 год</a:t>
            </a:r>
            <a:endParaRPr lang="ru-RU" dirty="0"/>
          </a:p>
        </p:txBody>
      </p:sp>
      <p:pic>
        <p:nvPicPr>
          <p:cNvPr id="9" name="Содержимое 8" descr="maket_irkutska_foto[1]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224" y="1600200"/>
            <a:ext cx="6785552" cy="4525963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Прогулка на речном трамвае</a:t>
            </a:r>
            <a:endParaRPr lang="ru-RU" dirty="0"/>
          </a:p>
        </p:txBody>
      </p:sp>
      <p:pic>
        <p:nvPicPr>
          <p:cNvPr id="4" name="Содержимое 3" descr="rechnoj_tramvaj_irkutsk[1]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682" y="1600200"/>
            <a:ext cx="6364635" cy="4525963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Памятник основателям города Иркутска</a:t>
            </a:r>
            <a:endParaRPr lang="ru-RU" dirty="0"/>
          </a:p>
        </p:txBody>
      </p:sp>
      <p:pic>
        <p:nvPicPr>
          <p:cNvPr id="4" name="Содержимое 3" descr="pamjatnik_osnovateljam_irkutska_na_naberezhnoj_irkutska[1]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1412776"/>
            <a:ext cx="3505200" cy="525780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97</Words>
  <Application>Microsoft Office PowerPoint</Application>
  <PresentationFormat>Экран (4:3)</PresentationFormat>
  <Paragraphs>24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 на тему города России</vt:lpstr>
      <vt:lpstr>Иркутский кремль был основан в 1735 году</vt:lpstr>
      <vt:lpstr>Кремль сгорел в 1879 году</vt:lpstr>
      <vt:lpstr> первая железная дорога</vt:lpstr>
      <vt:lpstr>Первая газета ,выходила в 1857-1819года</vt:lpstr>
      <vt:lpstr>Центральный рынок</vt:lpstr>
      <vt:lpstr>Макет Иркутска 1900 год</vt:lpstr>
      <vt:lpstr>Прогулка на речном трамвае</vt:lpstr>
      <vt:lpstr>Памятник основателям города Иркутска</vt:lpstr>
      <vt:lpstr>Памятник драматургу Вампилову </vt:lpstr>
      <vt:lpstr>Памятник императору Александру </vt:lpstr>
      <vt:lpstr>Драматический театр</vt:lpstr>
      <vt:lpstr>Иркутский вокзал</vt:lpstr>
      <vt:lpstr>Презентация PowerPoint</vt:lpstr>
      <vt:lpstr>Фонтаны города Иркутска</vt:lpstr>
      <vt:lpstr>Самый большой фонтан </vt:lpstr>
      <vt:lpstr>Казанский храм</vt:lpstr>
      <vt:lpstr>Польский костёл</vt:lpstr>
      <vt:lpstr>Музей минералов</vt:lpstr>
      <vt:lpstr>Презентация PowerPoint</vt:lpstr>
      <vt:lpstr>Презентация PowerPoint</vt:lpstr>
      <vt:lpstr>Презентация PowerPoint</vt:lpstr>
      <vt:lpstr>Презентация PowerPoint</vt:lpstr>
      <vt:lpstr>Троицкая церковь</vt:lpstr>
      <vt:lpstr>Флаг Иркутской области</vt:lpstr>
      <vt:lpstr>Проект приготовила     ученица начальной школы №52 второго класса  Федотова Мария                        СПАСИБО ЗА ВНИМАНИЯ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 любимый комп</dc:creator>
  <cp:lastModifiedBy>Анатолий</cp:lastModifiedBy>
  <cp:revision>20</cp:revision>
  <dcterms:created xsi:type="dcterms:W3CDTF">2015-02-21T11:07:03Z</dcterms:created>
  <dcterms:modified xsi:type="dcterms:W3CDTF">2016-03-03T07:08:47Z</dcterms:modified>
</cp:coreProperties>
</file>