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BED2C-2312-4730-9AC4-BD6F7559418A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541FE-EE92-465C-ABF7-6113172CA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700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7CA2F-5BE7-4A21-ABFF-4EC1EEA7FAE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348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школа кулинаров\DSCN3136.JPG"/>
          <p:cNvPicPr>
            <a:picLocks noChangeAspect="1" noChangeArrowheads="1"/>
          </p:cNvPicPr>
          <p:nvPr/>
        </p:nvPicPr>
        <p:blipFill>
          <a:blip r:embed="rId2" cstate="print"/>
          <a:srcRect l="8720" t="3878" r="7751"/>
          <a:stretch>
            <a:fillRect/>
          </a:stretch>
        </p:blipFill>
        <p:spPr bwMode="auto">
          <a:xfrm>
            <a:off x="357158" y="357166"/>
            <a:ext cx="2546020" cy="21973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00562" y="214290"/>
            <a:ext cx="214314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Диетический салат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3000372"/>
            <a:ext cx="34290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Ингредиенты</a:t>
            </a:r>
          </a:p>
          <a:p>
            <a:pPr marL="342900" indent="-342900">
              <a:buAutoNum type="arabicPeriod"/>
            </a:pPr>
            <a:r>
              <a:rPr lang="ru-RU" dirty="0" smtClean="0"/>
              <a:t>Пекинская капуста – 200 гр.</a:t>
            </a:r>
          </a:p>
          <a:p>
            <a:pPr marL="342900" indent="-342900">
              <a:buAutoNum type="arabicPeriod"/>
            </a:pPr>
            <a:r>
              <a:rPr lang="ru-RU" dirty="0" smtClean="0"/>
              <a:t>Курица (грудка) – 200 гр.</a:t>
            </a:r>
          </a:p>
          <a:p>
            <a:pPr marL="342900" indent="-342900">
              <a:buAutoNum type="arabicPeriod"/>
            </a:pPr>
            <a:r>
              <a:rPr lang="ru-RU" dirty="0" smtClean="0"/>
              <a:t>2 огурца</a:t>
            </a:r>
          </a:p>
          <a:p>
            <a:pPr marL="342900" indent="-342900">
              <a:buAutoNum type="arabicPeriod"/>
            </a:pPr>
            <a:r>
              <a:rPr lang="ru-RU" dirty="0" smtClean="0"/>
              <a:t>2 апельсина</a:t>
            </a:r>
          </a:p>
          <a:p>
            <a:pPr marL="342900" indent="-342900">
              <a:buAutoNum type="arabicPeriod"/>
            </a:pPr>
            <a:r>
              <a:rPr lang="ru-RU" dirty="0" smtClean="0"/>
              <a:t>Сметана – 100 гр.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14678" y="857232"/>
            <a:ext cx="57858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Пекинскую капусту мелко порубить,</a:t>
            </a:r>
          </a:p>
          <a:p>
            <a:r>
              <a:rPr lang="ru-RU" dirty="0" smtClean="0"/>
              <a:t> куриную грудку отварить, охладить и мелко порезать, </a:t>
            </a:r>
          </a:p>
          <a:p>
            <a:r>
              <a:rPr lang="ru-RU" dirty="0" smtClean="0"/>
              <a:t>огурцы помыть, натереть на крупной тёрке,</a:t>
            </a:r>
          </a:p>
          <a:p>
            <a:r>
              <a:rPr lang="ru-RU" dirty="0" smtClean="0"/>
              <a:t> апельсины  порезать. </a:t>
            </a:r>
          </a:p>
          <a:p>
            <a:r>
              <a:rPr lang="ru-RU" dirty="0" smtClean="0"/>
              <a:t>Высыпать всё в чашку, добавить сметану и перемешать.</a:t>
            </a:r>
          </a:p>
          <a:p>
            <a:r>
              <a:rPr lang="ru-RU" dirty="0" smtClean="0"/>
              <a:t>Диетический салат готов. </a:t>
            </a:r>
          </a:p>
          <a:p>
            <a:endParaRPr lang="ru-RU" dirty="0" smtClean="0"/>
          </a:p>
          <a:p>
            <a:r>
              <a:rPr lang="ru-RU" dirty="0" smtClean="0"/>
              <a:t>Приятного аппетита!</a:t>
            </a:r>
            <a:endParaRPr lang="ru-RU" dirty="0"/>
          </a:p>
        </p:txBody>
      </p:sp>
      <p:pic>
        <p:nvPicPr>
          <p:cNvPr id="2" name="Picture 2" descr="E:\DCIM\106_PANA\P10605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068960"/>
            <a:ext cx="192384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54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cuments\школа кулинаров\DSCN3142.JPG"/>
          <p:cNvPicPr>
            <a:picLocks noChangeAspect="1" noChangeArrowheads="1"/>
          </p:cNvPicPr>
          <p:nvPr/>
        </p:nvPicPr>
        <p:blipFill>
          <a:blip r:embed="rId2" cstate="print"/>
          <a:srcRect l="10253" t="1709" r="9227" b="1025"/>
          <a:stretch>
            <a:fillRect/>
          </a:stretch>
        </p:blipFill>
        <p:spPr bwMode="auto">
          <a:xfrm>
            <a:off x="785786" y="857232"/>
            <a:ext cx="3643338" cy="291832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71736" y="142852"/>
            <a:ext cx="3357586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Салат капустный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4429132"/>
            <a:ext cx="32607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  </a:t>
            </a:r>
            <a:r>
              <a:rPr lang="ru-RU" u="sng" dirty="0" smtClean="0"/>
              <a:t>Что нужно для салата</a:t>
            </a:r>
          </a:p>
          <a:p>
            <a:r>
              <a:rPr lang="ru-RU" dirty="0" smtClean="0"/>
              <a:t>1.Капуста </a:t>
            </a:r>
            <a:r>
              <a:rPr lang="ru-RU" dirty="0" err="1" smtClean="0"/>
              <a:t>белокачанная</a:t>
            </a:r>
            <a:r>
              <a:rPr lang="ru-RU" dirty="0" smtClean="0"/>
              <a:t>  - 1 шт.</a:t>
            </a:r>
          </a:p>
          <a:p>
            <a:r>
              <a:rPr lang="ru-RU" dirty="0" smtClean="0"/>
              <a:t>2. Морковь – 1 шт.</a:t>
            </a:r>
          </a:p>
          <a:p>
            <a:r>
              <a:rPr lang="ru-RU" dirty="0" smtClean="0"/>
              <a:t>3. Масло подсолнечное – 1ст.л.</a:t>
            </a:r>
          </a:p>
          <a:p>
            <a:r>
              <a:rPr lang="ru-RU" dirty="0" smtClean="0"/>
              <a:t>4. Соль (по вкусу).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429124" y="3929066"/>
            <a:ext cx="40719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Капусту мелко нарезать, </a:t>
            </a:r>
          </a:p>
          <a:p>
            <a:r>
              <a:rPr lang="ru-RU" dirty="0" smtClean="0"/>
              <a:t>морковь натереть на тёрке, </a:t>
            </a:r>
          </a:p>
          <a:p>
            <a:r>
              <a:rPr lang="ru-RU" dirty="0" smtClean="0"/>
              <a:t>высыпать всё в миску, добавить масло, соль.  Затем всё перемешать, дать немного постоять.</a:t>
            </a:r>
          </a:p>
          <a:p>
            <a:r>
              <a:rPr lang="ru-RU" dirty="0" smtClean="0"/>
              <a:t>Салат готов, можно есть – вкусно и полезно.</a:t>
            </a:r>
          </a:p>
          <a:p>
            <a:endParaRPr lang="ru-RU" dirty="0"/>
          </a:p>
        </p:txBody>
      </p:sp>
      <p:pic>
        <p:nvPicPr>
          <p:cNvPr id="2" name="Picture 2" descr="E:\DCIM\106_PANA\P10605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21480"/>
            <a:ext cx="192384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34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ocuments\школа кулинаров\DSCN3166.JPG"/>
          <p:cNvPicPr>
            <a:picLocks noChangeAspect="1" noChangeArrowheads="1"/>
          </p:cNvPicPr>
          <p:nvPr/>
        </p:nvPicPr>
        <p:blipFill>
          <a:blip r:embed="rId2" cstate="print"/>
          <a:srcRect l="6152" r="7689"/>
          <a:stretch>
            <a:fillRect/>
          </a:stretch>
        </p:blipFill>
        <p:spPr bwMode="auto">
          <a:xfrm>
            <a:off x="285720" y="3429000"/>
            <a:ext cx="3036369" cy="2643182"/>
          </a:xfrm>
          <a:prstGeom prst="rect">
            <a:avLst/>
          </a:prstGeom>
          <a:noFill/>
        </p:spPr>
      </p:pic>
      <p:pic>
        <p:nvPicPr>
          <p:cNvPr id="3076" name="Picture 4" descr="C:\Users\User\Documents\школа кулинаров\DSCN31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500042"/>
            <a:ext cx="2768205" cy="369093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85918" y="214290"/>
            <a:ext cx="3571900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/>
              <a:t>Фруктовое ассорти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1214422"/>
            <a:ext cx="21205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Ингриденты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</a:p>
          <a:p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Яблоко – 1 шт.</a:t>
            </a:r>
          </a:p>
          <a:p>
            <a:pPr marL="342900" indent="-342900">
              <a:buAutoNum type="arabicPeriod" startAt="2"/>
            </a:pPr>
            <a:r>
              <a:rPr lang="ru-RU" dirty="0" smtClean="0"/>
              <a:t>Груша – 1 шт.</a:t>
            </a:r>
          </a:p>
          <a:p>
            <a:pPr marL="342900" indent="-342900">
              <a:buAutoNum type="arabicPeriod" startAt="2"/>
            </a:pPr>
            <a:r>
              <a:rPr lang="ru-RU" dirty="0" smtClean="0"/>
              <a:t>Апельсин - 1 шт.</a:t>
            </a:r>
          </a:p>
          <a:p>
            <a:pPr marL="342900" indent="-342900">
              <a:buAutoNum type="arabicPeriod" startAt="2"/>
            </a:pPr>
            <a:r>
              <a:rPr lang="ru-RU" dirty="0" smtClean="0"/>
              <a:t>Йогурт – 200 гр.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857620" y="5000636"/>
            <a:ext cx="4824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Фрукты помыть, порезать кубиками, </a:t>
            </a:r>
          </a:p>
          <a:p>
            <a:r>
              <a:rPr lang="ru-RU" dirty="0" smtClean="0"/>
              <a:t>высыпать в салатник , заправить йогуртом, </a:t>
            </a:r>
          </a:p>
          <a:p>
            <a:r>
              <a:rPr lang="ru-RU" dirty="0" smtClean="0"/>
              <a:t>Всё перемешать.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365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71934" y="142852"/>
            <a:ext cx="4143404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Слойка из слоёного теста 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714612" y="714356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Слойки с творогом из слоеного теста</a:t>
            </a:r>
            <a:r>
              <a:rPr lang="ru-RU" dirty="0" smtClean="0"/>
              <a:t> - очень нежный десерт.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42844" y="2500306"/>
            <a:ext cx="2952668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Продукты: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Тесто слоёное – 500 гр.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 Яйцо – 1 шт.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Творог или </a:t>
            </a:r>
          </a:p>
          <a:p>
            <a:pPr marL="342900" indent="-342900"/>
            <a:r>
              <a:rPr lang="ru-RU" sz="1600" dirty="0" smtClean="0"/>
              <a:t>творожная масса – 500 гр.</a:t>
            </a:r>
          </a:p>
          <a:p>
            <a:pPr marL="342900" indent="-342900"/>
            <a:r>
              <a:rPr lang="ru-RU" sz="1600" dirty="0" smtClean="0"/>
              <a:t>4.Масло растительное – 2 </a:t>
            </a:r>
            <a:r>
              <a:rPr lang="ru-RU" sz="1600" dirty="0" err="1" smtClean="0"/>
              <a:t>ст</a:t>
            </a:r>
            <a:r>
              <a:rPr lang="ru-RU" sz="1600" dirty="0" smtClean="0"/>
              <a:t> . л.</a:t>
            </a:r>
          </a:p>
          <a:p>
            <a:pPr marL="342900" indent="-342900"/>
            <a:r>
              <a:rPr lang="ru-RU" sz="1600" dirty="0" smtClean="0"/>
              <a:t>5. Пшеничная мука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6148" name="Picture 4" descr="http://www.tvcook.ru/uploads/images/00/38/21/2015/02/27/bcda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0115" y="1214422"/>
            <a:ext cx="2292527" cy="1500198"/>
          </a:xfrm>
          <a:prstGeom prst="rect">
            <a:avLst/>
          </a:prstGeom>
          <a:noFill/>
        </p:spPr>
      </p:pic>
      <p:pic>
        <p:nvPicPr>
          <p:cNvPr id="6150" name="Picture 6" descr="http://www.tvcook.ru/uploads/images/00/38/21/2015/02/27/9062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142984"/>
            <a:ext cx="2289651" cy="1719247"/>
          </a:xfrm>
          <a:prstGeom prst="rect">
            <a:avLst/>
          </a:prstGeom>
          <a:noFill/>
        </p:spPr>
      </p:pic>
      <p:pic>
        <p:nvPicPr>
          <p:cNvPr id="6152" name="Picture 8" descr="http://www.tvcook.ru/uploads/images/00/38/21/2015/02/27/e590e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3071810"/>
            <a:ext cx="2464611" cy="1643074"/>
          </a:xfrm>
          <a:prstGeom prst="rect">
            <a:avLst/>
          </a:prstGeom>
          <a:noFill/>
        </p:spPr>
      </p:pic>
      <p:pic>
        <p:nvPicPr>
          <p:cNvPr id="6154" name="Picture 10" descr="http://www.tvcook.ru/uploads/images/00/38/21/2015/02/27/e77d5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3000372"/>
            <a:ext cx="2343136" cy="1757352"/>
          </a:xfrm>
          <a:prstGeom prst="rect">
            <a:avLst/>
          </a:prstGeom>
          <a:noFill/>
        </p:spPr>
      </p:pic>
      <p:pic>
        <p:nvPicPr>
          <p:cNvPr id="6156" name="Picture 12" descr="http://www.tvcook.ru/uploads/images/00/38/21/2015/02/27/a64c2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5000636"/>
            <a:ext cx="2536011" cy="169067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214678" y="1428736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929322" y="135729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071802" y="292893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3.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000760" y="3214686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4.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57158" y="507207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5.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929058" y="507207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6.</a:t>
            </a:r>
            <a:endParaRPr lang="ru-RU" dirty="0"/>
          </a:p>
        </p:txBody>
      </p:sp>
      <p:sp>
        <p:nvSpPr>
          <p:cNvPr id="24" name="Стрелка вправо 23"/>
          <p:cNvSpPr/>
          <p:nvPr/>
        </p:nvSpPr>
        <p:spPr>
          <a:xfrm>
            <a:off x="5929322" y="2000240"/>
            <a:ext cx="28575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8715404" y="2071678"/>
            <a:ext cx="28575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6000760" y="3857628"/>
            <a:ext cx="28575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8715404" y="3714752"/>
            <a:ext cx="28572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142844" y="6072206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3643306" y="6000768"/>
            <a:ext cx="57150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9" name="Picture 15" descr="C:\Users\User\Documents\школа кулинаров\DSCN314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4203" y="5000636"/>
            <a:ext cx="2095516" cy="1571636"/>
          </a:xfrm>
          <a:prstGeom prst="rect">
            <a:avLst/>
          </a:prstGeom>
          <a:noFill/>
        </p:spPr>
      </p:pic>
      <p:pic>
        <p:nvPicPr>
          <p:cNvPr id="2" name="Picture 4" descr="http://ua.navkus.com/images/recept/e/8/sloyki-s-tvorogom-e87-64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9124" y="5107761"/>
            <a:ext cx="1928826" cy="14466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414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3429000"/>
            <a:ext cx="31432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Ингредиенты:</a:t>
            </a:r>
          </a:p>
          <a:p>
            <a:r>
              <a:rPr lang="ru-RU" sz="1400" dirty="0" smtClean="0"/>
              <a:t>Сливочное масло или маргарин — 180-200 граммов</a:t>
            </a:r>
          </a:p>
          <a:p>
            <a:r>
              <a:rPr lang="ru-RU" sz="1400" dirty="0" smtClean="0"/>
              <a:t>Мука — 2,5-3 стакана (высший сорт)</a:t>
            </a:r>
          </a:p>
          <a:p>
            <a:r>
              <a:rPr lang="ru-RU" sz="1400" dirty="0" smtClean="0"/>
              <a:t>Яйцо — 1 штука</a:t>
            </a:r>
          </a:p>
          <a:p>
            <a:r>
              <a:rPr lang="ru-RU" sz="1400" dirty="0" smtClean="0"/>
              <a:t>Дрожжи — 2 чайных ложки</a:t>
            </a:r>
          </a:p>
          <a:p>
            <a:r>
              <a:rPr lang="ru-RU" sz="1400" dirty="0" smtClean="0"/>
              <a:t>Вода — 30-40 миллилитров</a:t>
            </a:r>
          </a:p>
          <a:p>
            <a:r>
              <a:rPr lang="ru-RU" sz="1400" dirty="0" smtClean="0"/>
              <a:t>Сахар — 1 чайная ложка</a:t>
            </a:r>
          </a:p>
          <a:p>
            <a:r>
              <a:rPr lang="ru-RU" sz="1400" dirty="0" smtClean="0"/>
              <a:t>Соль — 2 щепотки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9124" y="142853"/>
            <a:ext cx="4214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500042"/>
            <a:ext cx="457200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1. Дрожжи смешиваем с сахаром и заливаем теплой водой, оставляем на несколько минут. Затем в глубокую миску выкладываем муку, масло, сахар, соль и разбиваем одно яйцо, тщательно перемешиваем. Теперь нам необходимо добавить дрожжи, когда они поднимутся, и замесить тесто.</a:t>
            </a:r>
          </a:p>
          <a:p>
            <a:endParaRPr lang="ru-RU" sz="1400" dirty="0" smtClean="0"/>
          </a:p>
          <a:p>
            <a:r>
              <a:rPr lang="ru-RU" sz="1400" dirty="0" smtClean="0"/>
              <a:t>2. Тесто ставим в теплое место на 30-40 минут, чтобы оно поднялось.</a:t>
            </a:r>
          </a:p>
          <a:p>
            <a:endParaRPr lang="ru-RU" sz="1400" dirty="0" smtClean="0"/>
          </a:p>
          <a:p>
            <a:r>
              <a:rPr lang="ru-RU" sz="1400" dirty="0" smtClean="0"/>
              <a:t>3. На чистый стол насыпаем небольшое количество муки и выкладываем на него поднявшееся тесто. Месим его руками несколько минут, а затем разделяем на небольшие шарики и выкладываем на противень. А еще один плюс этого теста в том, что оно не прилипает к рукам и к противню. Немного приминаем шарики руками и посыпаем сахаром.</a:t>
            </a:r>
          </a:p>
          <a:p>
            <a:endParaRPr lang="ru-RU" sz="1400" dirty="0" smtClean="0"/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4. Ставим противень в разогретую до 120-150 градусов духовку на пол часа. А потом вынимаем и наслаждаемся великолепным вкусом.</a:t>
            </a: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endParaRPr lang="ru-RU" sz="1400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http://img.povar.ru/uploads/30/f0/18/0a/sdobnoe_pechene-74751.jpg"/>
          <p:cNvPicPr>
            <a:picLocks noChangeAspect="1" noChangeArrowheads="1"/>
          </p:cNvPicPr>
          <p:nvPr/>
        </p:nvPicPr>
        <p:blipFill>
          <a:blip r:embed="rId2" cstate="print"/>
          <a:srcRect l="11339" r="17953"/>
          <a:stretch>
            <a:fillRect/>
          </a:stretch>
        </p:blipFill>
        <p:spPr bwMode="auto">
          <a:xfrm>
            <a:off x="714348" y="5500702"/>
            <a:ext cx="1285884" cy="121238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142852"/>
            <a:ext cx="2286016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Сдобное печенье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071934" y="142852"/>
            <a:ext cx="3589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Как приготовить сдобное печенье.</a:t>
            </a:r>
            <a:endParaRPr lang="ru-RU" dirty="0"/>
          </a:p>
        </p:txBody>
      </p:sp>
      <p:pic>
        <p:nvPicPr>
          <p:cNvPr id="3076" name="Picture 4" descr="http://img.povar.ru/uploads/be/95/35/36/sdobnoe_pechene-74752.jpg"/>
          <p:cNvPicPr>
            <a:picLocks noChangeAspect="1" noChangeArrowheads="1"/>
          </p:cNvPicPr>
          <p:nvPr/>
        </p:nvPicPr>
        <p:blipFill>
          <a:blip r:embed="rId3" cstate="print"/>
          <a:srcRect l="19843" t="7559" r="19843" b="10079"/>
          <a:stretch>
            <a:fillRect/>
          </a:stretch>
        </p:blipFill>
        <p:spPr bwMode="auto">
          <a:xfrm>
            <a:off x="2571736" y="5429264"/>
            <a:ext cx="1428760" cy="1243803"/>
          </a:xfrm>
          <a:prstGeom prst="rect">
            <a:avLst/>
          </a:prstGeom>
          <a:noFill/>
        </p:spPr>
      </p:pic>
      <p:pic>
        <p:nvPicPr>
          <p:cNvPr id="3078" name="Picture 6" descr="http://img.povar.ru/uploads/65/b3/b7/6c/sdobnoe_pechene-747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5429264"/>
            <a:ext cx="1619261" cy="1214446"/>
          </a:xfrm>
          <a:prstGeom prst="rect">
            <a:avLst/>
          </a:prstGeom>
          <a:noFill/>
        </p:spPr>
      </p:pic>
      <p:pic>
        <p:nvPicPr>
          <p:cNvPr id="3079" name="Picture 7" descr="C:\Users\User\Documents\школа кулинаров\DSCN3174.JPG"/>
          <p:cNvPicPr>
            <a:picLocks noChangeAspect="1" noChangeArrowheads="1"/>
          </p:cNvPicPr>
          <p:nvPr/>
        </p:nvPicPr>
        <p:blipFill>
          <a:blip r:embed="rId5" cstate="print"/>
          <a:srcRect l="3845" t="7860" r="3588" b="5468"/>
          <a:stretch>
            <a:fillRect/>
          </a:stretch>
        </p:blipFill>
        <p:spPr bwMode="auto">
          <a:xfrm>
            <a:off x="7143768" y="5429264"/>
            <a:ext cx="1729306" cy="121444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85786" y="5572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3174" y="564357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57752" y="5572140"/>
            <a:ext cx="35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3.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86644" y="5500702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4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2071670" y="6143644"/>
            <a:ext cx="428628" cy="28575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4071934" y="6143644"/>
            <a:ext cx="571504" cy="28575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6500826" y="6072206"/>
            <a:ext cx="571504" cy="28575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E:\DCIM\106_PANA\P106055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70" r="72826"/>
          <a:stretch/>
        </p:blipFill>
        <p:spPr bwMode="auto">
          <a:xfrm>
            <a:off x="888448" y="636252"/>
            <a:ext cx="1509187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48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14810" y="571480"/>
            <a:ext cx="4286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Приятного аппетита!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Как вкусно, а главное полезно!!!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4810" y="142852"/>
            <a:ext cx="392909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Конкурс  кулинаров</a:t>
            </a:r>
            <a:endParaRPr lang="ru-RU" sz="2400" dirty="0"/>
          </a:p>
        </p:txBody>
      </p:sp>
      <p:pic>
        <p:nvPicPr>
          <p:cNvPr id="3074" name="Picture 2" descr="E:\DCIM\106_PANA\P10605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068960"/>
            <a:ext cx="4311377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DCIM\106_PANA\P10605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73016"/>
            <a:ext cx="4311377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DCIM\106_PANA\P106056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1" r="19803"/>
          <a:stretch/>
        </p:blipFill>
        <p:spPr bwMode="auto">
          <a:xfrm>
            <a:off x="1038226" y="374904"/>
            <a:ext cx="241935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30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395</Words>
  <Application>Microsoft Office PowerPoint</Application>
  <PresentationFormat>Экран (4:3)</PresentationFormat>
  <Paragraphs>80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1</cp:revision>
  <dcterms:created xsi:type="dcterms:W3CDTF">2016-03-06T15:36:01Z</dcterms:created>
  <dcterms:modified xsi:type="dcterms:W3CDTF">2016-03-06T15:37:53Z</dcterms:modified>
</cp:coreProperties>
</file>