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1" r:id="rId2"/>
    <p:sldId id="303" r:id="rId3"/>
    <p:sldId id="302" r:id="rId4"/>
    <p:sldId id="304" r:id="rId5"/>
    <p:sldId id="305" r:id="rId6"/>
    <p:sldId id="306" r:id="rId7"/>
    <p:sldId id="307" r:id="rId8"/>
    <p:sldId id="309" r:id="rId9"/>
    <p:sldId id="308" r:id="rId10"/>
    <p:sldId id="310" r:id="rId11"/>
    <p:sldId id="311" r:id="rId12"/>
    <p:sldId id="312" r:id="rId13"/>
    <p:sldId id="313" r:id="rId14"/>
    <p:sldId id="287" r:id="rId15"/>
    <p:sldId id="314" r:id="rId16"/>
    <p:sldId id="286" r:id="rId17"/>
    <p:sldId id="316" r:id="rId18"/>
    <p:sldId id="315" r:id="rId19"/>
    <p:sldId id="317" r:id="rId20"/>
    <p:sldId id="29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11111"/>
    <a:srgbClr val="CCFF99"/>
    <a:srgbClr val="000000"/>
    <a:srgbClr val="FF3399"/>
    <a:srgbClr val="3333CC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9878" autoAdjust="0"/>
  </p:normalViewPr>
  <p:slideViewPr>
    <p:cSldViewPr>
      <p:cViewPr varScale="1">
        <p:scale>
          <a:sx n="91" d="100"/>
          <a:sy n="91" d="100"/>
        </p:scale>
        <p:origin x="-1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7637A-0E22-4627-B091-3A9316EC95AC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5EFB-6535-4389-BAE6-C84C3911BC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5EFB-6535-4389-BAE6-C84C3911BC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Картинка 143 из 774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500042"/>
            <a:ext cx="3718319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Картинка 76 из 8609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928802"/>
            <a:ext cx="4286280" cy="460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а 417 из 4835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Мама\Рабочий стол\луноход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0"/>
            <a:ext cx="6072230" cy="672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500570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                    </a:t>
            </a:r>
            <a:r>
              <a:rPr lang="ru-RU" sz="5400" dirty="0" smtClean="0">
                <a:solidFill>
                  <a:schemeClr val="tx1"/>
                </a:solidFill>
              </a:rPr>
              <a:t>небесное </a:t>
            </a:r>
            <a:r>
              <a:rPr lang="ru-RU" sz="5400" dirty="0" smtClean="0">
                <a:solidFill>
                  <a:schemeClr val="tx1"/>
                </a:solidFill>
              </a:rPr>
              <a:t>тело,  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                    которое </a:t>
            </a:r>
            <a:r>
              <a:rPr lang="ru-RU" sz="5400" dirty="0" smtClean="0">
                <a:solidFill>
                  <a:schemeClr val="tx1"/>
                </a:solidFill>
              </a:rPr>
              <a:t>движется  </a:t>
            </a:r>
            <a:r>
              <a:rPr lang="ru-RU" sz="5400" dirty="0" smtClean="0">
                <a:solidFill>
                  <a:schemeClr val="tx1"/>
                </a:solidFill>
              </a:rPr>
              <a:t/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                    вокруг более 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                    крупного тела.</a:t>
            </a:r>
            <a:br>
              <a:rPr lang="ru-RU" sz="54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993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/>
              <a:t>Спутник – </a:t>
            </a:r>
            <a:endParaRPr lang="ru-RU" sz="4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а 4 из 283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673" y="428604"/>
            <a:ext cx="9218130" cy="6450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562 из 4598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6414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Картинка 19 из 11073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7046" y="3071810"/>
            <a:ext cx="5106954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28596" y="214290"/>
            <a:ext cx="7758113" cy="7858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Давайте рассмотрим рисунок, и узнаем, в чем секрет Луны, как она светит?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292" name="Текст 8"/>
          <p:cNvSpPr>
            <a:spLocks noGrp="1"/>
          </p:cNvSpPr>
          <p:nvPr>
            <p:ph type="body" sz="half" idx="3"/>
          </p:nvPr>
        </p:nvSpPr>
        <p:spPr>
          <a:xfrm>
            <a:off x="8286750" y="1809750"/>
            <a:ext cx="400050" cy="639763"/>
          </a:xfrm>
        </p:spPr>
        <p:txBody>
          <a:bodyPr/>
          <a:lstStyle/>
          <a:p>
            <a:pPr marL="73025" eaLnBrk="1" hangingPunct="1"/>
            <a:endParaRPr lang="ru-RU" smtClean="0"/>
          </a:p>
        </p:txBody>
      </p:sp>
      <p:sp>
        <p:nvSpPr>
          <p:cNvPr id="12293" name="Содержимое 7"/>
          <p:cNvSpPr>
            <a:spLocks noGrp="1"/>
          </p:cNvSpPr>
          <p:nvPr>
            <p:ph sz="quarter" idx="2"/>
          </p:nvPr>
        </p:nvSpPr>
        <p:spPr>
          <a:xfrm>
            <a:off x="457200" y="2714625"/>
            <a:ext cx="4040188" cy="370363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41424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142984"/>
            <a:ext cx="318949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ка 331 из 213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514"/>
            <a:ext cx="9144000" cy="687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1 из 21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0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а 159 из 43499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735608" y="693121"/>
            <a:ext cx="6857999" cy="5471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1 из 28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7222" y="-1"/>
            <a:ext cx="10144196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но 1 5"/>
          <p:cNvSpPr/>
          <p:nvPr/>
        </p:nvSpPr>
        <p:spPr>
          <a:xfrm>
            <a:off x="4000496" y="1357298"/>
            <a:ext cx="2428892" cy="2357454"/>
          </a:xfrm>
          <a:prstGeom prst="irregularSeal1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1357290" y="4429132"/>
            <a:ext cx="1714512" cy="164307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785786" y="428604"/>
            <a:ext cx="1785950" cy="2286016"/>
          </a:xfrm>
          <a:prstGeom prst="irregularSeal1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6429388" y="4357694"/>
            <a:ext cx="1571636" cy="1928826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785794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Альдебаран</a:t>
            </a:r>
            <a:endParaRPr lang="ru-RU" sz="28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2786058"/>
            <a:ext cx="142876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Регул</a:t>
            </a:r>
            <a:endParaRPr lang="ru-RU" sz="28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6143644"/>
            <a:ext cx="185738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Солнце</a:t>
            </a:r>
            <a:endParaRPr lang="ru-RU" sz="28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15140" y="3286124"/>
            <a:ext cx="171451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Сириус</a:t>
            </a:r>
            <a:endParaRPr lang="ru-RU" sz="28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Картинка 64 из 2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23 из 467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57158" y="2214554"/>
            <a:ext cx="3161905" cy="4317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Картинка 117 из 7139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33736" y="2214554"/>
            <a:ext cx="5810264" cy="421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14282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14282" y="785794"/>
            <a:ext cx="5715040" cy="2071702"/>
          </a:xfrm>
          <a:prstGeom prst="cloudCallout">
            <a:avLst>
              <a:gd name="adj1" fmla="val -20275"/>
              <a:gd name="adj2" fmla="val 154442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Подрастал, подрастал,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Был рогатым — круглым стал.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Только круг, чудо-круг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Стал опять рогатым вдруг.</a:t>
            </a:r>
            <a:endParaRPr lang="ru-RU" sz="2000" b="1" dirty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698" name="Picture 2" descr="Украшение настенное 'Месяц' - Увеличить...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87680">
            <a:off x="5122784" y="2592450"/>
            <a:ext cx="3714766" cy="3714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 из 10905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3929058" y="928670"/>
            <a:ext cx="5000660" cy="2071702"/>
          </a:xfrm>
          <a:prstGeom prst="cloudCallout">
            <a:avLst>
              <a:gd name="adj1" fmla="val 18852"/>
              <a:gd name="adj2" fmla="val 147323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голубой станице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Девица круглолица.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Ночью ей не спится —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зеркало глядится.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Картинка 134 из 49119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282" y="2071678"/>
            <a:ext cx="4643470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а 417 из 4835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14422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Почему </a:t>
            </a:r>
            <a:endParaRPr lang="en-US" sz="8000" b="1" spc="600" dirty="0" smtClean="0">
              <a:ln w="38100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Луне </a:t>
            </a:r>
            <a:endParaRPr lang="en-US" sz="8000" b="1" spc="600" dirty="0" smtClean="0">
              <a:ln w="38100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/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не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живут 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люди</a:t>
            </a:r>
            <a:r>
              <a:rPr lang="ru-RU" sz="8000" b="1" spc="600" dirty="0" smtClean="0">
                <a:ln w="38100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?</a:t>
            </a:r>
            <a:endParaRPr lang="ru-RU" sz="8000" b="1" spc="600" dirty="0">
              <a:ln w="38100"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148" name="Picture 4" descr="Картинка 123 из 1090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0410">
            <a:off x="6627617" y="1007004"/>
            <a:ext cx="1858285" cy="2344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Elena\Мои документы\Мои рисунки\рис\Рисунки1\p29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063618"/>
            <a:ext cx="5214943" cy="57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500062" y="357189"/>
            <a:ext cx="8001028" cy="1285861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Monotype Corsiva"/>
              </a:rPr>
              <a:t>Физминутка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9900"/>
              </a:solidFill>
              <a:latin typeface="Monotype Corsiva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73</Words>
  <Application>Microsoft Office PowerPoint</Application>
  <PresentationFormat>Экран (4:3)</PresentationFormat>
  <Paragraphs>36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       небесное тело,                       которое движется                       вокруг более                      крупного тела.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Admin</cp:lastModifiedBy>
  <cp:revision>95</cp:revision>
  <dcterms:modified xsi:type="dcterms:W3CDTF">2012-04-08T11:30:22Z</dcterms:modified>
</cp:coreProperties>
</file>