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58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72" d="100"/>
          <a:sy n="72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EE22-0A81-4E54-AC74-C87057C9BBBF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A16EC-6BA1-4EF4-8B35-48E5E8B50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6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5E28-50D7-449E-A69B-D05C7962C31D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A0D3-B1AF-4445-835A-EB4F6EAE2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1BA-6BC3-400A-A062-A4B82B8C5821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B998-A403-47FB-8812-7DBC6212BF3B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0C58-FF74-429F-8F6D-4CC16E4F7879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1DB2-6028-4163-91F1-D00623D40F6E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492-911F-4AC7-BC44-CF8BC7CD1439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07E-BEC6-4EF4-8C78-BC95D05181D7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EF08-7463-4417-A4A8-E6A5B173C3F1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29B-34C2-4D1F-AF99-7046CAB5A187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4532-1D53-408A-9FC4-C0F24348B834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AACD-6737-4BEB-BEF7-028D164F574D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C2B-9B85-4BE7-BE06-F4A7F517B966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99C841-6DEC-41C7-A684-46DFAAB81DA6}" type="datetime1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6CF762F-6D52-48A3-B65D-E9E9D781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Игровые приёмы занятий первых дней ребёнка в школе в свете внедрения ФГОС в образовательный процесс начального и основного общего образования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Маурина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 Анатольевна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СОШ №1996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26642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2012 - 2013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_________________(+)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96336" y="6165304"/>
            <a:ext cx="609600" cy="609600"/>
          </a:xfrm>
          <a:prstGeom prst="rect">
            <a:avLst/>
          </a:prstGeom>
        </p:spPr>
      </p:pic>
      <p:pic>
        <p:nvPicPr>
          <p:cNvPr id="9" name="_________________(+)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и задачи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12" y="836712"/>
            <a:ext cx="8745076" cy="3579849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Разработать уроки-занятия с использованием игровых приёмов в первые дни ребёнка в школе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занятия с применением игровых приёмов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Показать положительную роль игры, её благотворное влияние на личностные, регулятивные, познавательные, коммуникативные учебные действия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ведущую роль игры в жизни ребёнка</a:t>
            </a:r>
          </a:p>
          <a:p>
            <a:pPr lvl="1" algn="ctr">
              <a:buFont typeface="Wingdings" pitchFamily="2" charset="2"/>
              <a:buChar char="v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картинки про школу\буратино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64864" y="4077072"/>
            <a:ext cx="2198247" cy="261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Адаптация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первоклассников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Ольга\Pictures\1 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1" y="1126033"/>
            <a:ext cx="259228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слайд-шоу\S10100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7890" y="1126034"/>
            <a:ext cx="27488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слайд-шоу\S10100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288580"/>
            <a:ext cx="6984776" cy="34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7156276" cy="23315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слайд-шоу\S10100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87279" y="124648"/>
            <a:ext cx="4577209" cy="286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слайд-шоу\S101002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016" y="3163895"/>
            <a:ext cx="5724128" cy="357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368329"/>
            <a:ext cx="4608512" cy="11205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«Пчёлы»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картинки про школу\звоноче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" y="116632"/>
            <a:ext cx="24117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слайд-шоу\DSC0016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27784" y="192438"/>
            <a:ext cx="3348000" cy="250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слайд-шоу\DSC0016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60822" y="3221771"/>
            <a:ext cx="4627402" cy="334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507497"/>
            <a:ext cx="2952328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Игра «Школьники - дошкольники»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:\Users\Ольга\Desktop\слайд-шоу\CIMG862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933057"/>
            <a:ext cx="3564396" cy="248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слайд-шоу\CIMG86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2303" y="192771"/>
            <a:ext cx="4968552" cy="320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льга\Desktop\слайд-шоу\DSC0016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984" y="3367177"/>
            <a:ext cx="4464495" cy="333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слайд-шоу\DSC001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7301" y="3449839"/>
            <a:ext cx="3960886" cy="32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слайд-шоу\DSC001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13863" y="170116"/>
            <a:ext cx="4364744" cy="297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esktop\слайд-шоу\DSC0016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193540"/>
            <a:ext cx="4032448" cy="300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слайд-шоу\CIMG88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2871" y="2445696"/>
            <a:ext cx="2687106" cy="2015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слайд-шоу\DSC000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903" y="127854"/>
            <a:ext cx="2682905" cy="285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слайд-шоу\DSC0005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191331"/>
            <a:ext cx="2998592" cy="28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слайд-шоу\DSC0004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3174421"/>
            <a:ext cx="2500330" cy="330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слайд-шоу\CIMG866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29410" y="3431821"/>
            <a:ext cx="3063069" cy="308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esktop\слайд-шоу\CIMG864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14678" y="214290"/>
            <a:ext cx="2346033" cy="274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esktop\слайд-шоу\CIMG871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14748" y="3645024"/>
            <a:ext cx="2724337" cy="284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ьга\Desktop\слайд-шоу\DSC0009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1340768"/>
            <a:ext cx="4536504" cy="353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5837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128</Words>
  <Application>Microsoft Office PowerPoint</Application>
  <PresentationFormat>Экран (4:3)</PresentationFormat>
  <Paragraphs>32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Игровые приёмы занятий первых дней ребёнка в школе в свете внедрения ФГОС в образовательный процесс начального и основного общего образования   Маурина Ольга Анатольевна Учитель начальных классов ГБОУ СОШ №1996      </vt:lpstr>
      <vt:lpstr>Цели и задачи работы:</vt:lpstr>
      <vt:lpstr>Адаптация первоклассников</vt:lpstr>
      <vt:lpstr>Презентация PowerPoint</vt:lpstr>
      <vt:lpstr>Игра «Пчёлы»</vt:lpstr>
      <vt:lpstr>Игра «Школьники - дошкольники»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фрагменты занятий первых дней ребёнка в школе в свете внедрения ФГОС в образовательный процесс начального и основного общего образования свете</dc:title>
  <dc:creator>Ольга</dc:creator>
  <cp:lastModifiedBy>Ольга</cp:lastModifiedBy>
  <cp:revision>85</cp:revision>
  <dcterms:created xsi:type="dcterms:W3CDTF">2012-10-28T14:13:46Z</dcterms:created>
  <dcterms:modified xsi:type="dcterms:W3CDTF">2016-03-02T15:06:06Z</dcterms:modified>
</cp:coreProperties>
</file>