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5" r:id="rId4"/>
    <p:sldId id="286" r:id="rId5"/>
    <p:sldId id="288" r:id="rId6"/>
    <p:sldId id="287" r:id="rId7"/>
    <p:sldId id="257" r:id="rId8"/>
    <p:sldId id="259" r:id="rId9"/>
    <p:sldId id="261" r:id="rId10"/>
    <p:sldId id="263" r:id="rId11"/>
    <p:sldId id="267" r:id="rId12"/>
    <p:sldId id="274" r:id="rId13"/>
    <p:sldId id="278" r:id="rId14"/>
    <p:sldId id="279" r:id="rId15"/>
    <p:sldId id="28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Обогащение словаря дошкольников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с общим недоразвитием речи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936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26469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</a:t>
            </a:r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«Какая? Какой? Какое?»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методики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пассивного словаря. Диагностика уровня понимания слов с противоположным значением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</a:t>
            </a:r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«Скажи наоборот»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методики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marL="0" indent="0" algn="just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уровня умения подбирать слова с противоположным значением.</a:t>
            </a:r>
          </a:p>
          <a:p>
            <a:pPr marL="0" indent="0" algn="just">
              <a:buNone/>
            </a:pP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«Закончи </a:t>
            </a:r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предложение»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исследование уровня умения подбирать слова с противоположным значением.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1690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604867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«Какой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Закреплять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детей о величине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предметов, учить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классифицировать предметы по определенному признаку (величина, цвет, форма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«Из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чего сделано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группировать предметы по материалу, из которого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сделаны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(металл, резина, стекло, дерево,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пластмасса), активизировать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словарь признаков.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70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«Придумаем слова — родственники»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 картинный материал, задаем детям вопросы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время года? (Зима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Как, сказать ласково? (Зимушка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можно назвать, одним словом этих птиц? (Зимующие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как по-другому сказать «Остаются на зиму»? (Зимуют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Вспомните все слова - родственники к слову ЗИМА.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21093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с мячом 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«Одна семейка»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1845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совершенствование грамматического строя речи (подбор однокоренных слов).</a:t>
            </a:r>
          </a:p>
          <a:p>
            <a:pPr marL="0" indent="0" algn="ctr">
              <a:buNone/>
            </a:pPr>
            <a:r>
              <a:rPr lang="ru-RU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игры.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задает ребенку вопрос и бросает мяч, ребенок называет слово и возвращает мяч обратно.</a:t>
            </a: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называется фрукт, нарисованный на картинке? (Лимон).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назвать маленький лимон? (Лимончик).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называется сок из лимона? (Лимонный).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назовем пирог с лимоном? (Лимонник).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5979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 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«Маленькие поварята»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6886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4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4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активизировать словарь глаголов.</a:t>
            </a:r>
          </a:p>
          <a:p>
            <a:pPr marL="0" indent="0" algn="ctr">
              <a:buNone/>
            </a:pPr>
            <a:r>
              <a:rPr lang="ru-RU" sz="4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RU" sz="4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</a:p>
          <a:p>
            <a:pPr marL="0" indent="0">
              <a:buNone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 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 детям представить себя поварами и рассказать, как можно приготовить различные овощи. После этого логопед достает из «чудесного мешочка»  овощи, а дети подбирают нужные 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глаголы.</a:t>
            </a:r>
          </a:p>
          <a:p>
            <a:pPr marL="0" indent="0">
              <a:buNone/>
            </a:pP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Капуста 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(Можно  резать, мять, тушить, солить).</a:t>
            </a:r>
          </a:p>
          <a:p>
            <a:pPr marL="0" indent="0">
              <a:buNone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Картофель 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(Можно чистить, нарезать, жарить, варить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Морковь 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(Можно чистить, тереть, резать, делать сок).</a:t>
            </a:r>
          </a:p>
          <a:p>
            <a:pPr marL="0" indent="0">
              <a:buNone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Огурец 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(Можно мыть, солить, мариновать, укладывать в банки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9607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 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«Закончи предложения»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16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развитие синтаксической стороны речи (обучение составлению сложносочиненных предложений со словами 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потому что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Логопед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выставляет на наборное полотно сюжетные картинки. Затем он начинает говорить предложение, а дети  заканчивают. Часть предложения, которую произносит ребенок, начинается со слова 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потому что.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люблю яблоко,  … (потому что оно сладкое, вкусное, полезное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Мама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купила груши, … (потому что хочет испечь грушевый пирог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552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речи ребенка в онтогенезе тесно связано с развитием мышления, других психических функций.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речи ребенок обозначает то, что доступно его пониманию.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с этим в его словаре сначала появляются слова конкретного значения и лишь потом — обобщающего.</a:t>
            </a:r>
          </a:p>
        </p:txBody>
      </p:sp>
    </p:spTree>
    <p:extLst>
      <p:ext uri="{BB962C8B-B14F-4D97-AF65-F5344CB8AC3E}">
        <p14:creationId xmlns:p14="http://schemas.microsoft.com/office/powerpoint/2010/main" val="3045806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жизненного опыта ребенка приводит к росту его словаря. 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Анализируя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словарный состав разговорной речи детей в возрасте 5—6 лет, можно выделить наиболее употребительные слова: существительные, прилагательные, глаголы. 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по мере развития психических процессов (мышления, восприятия, представлений, памяти), обогащения сенсорного опыта, изменения деятельности, формируется и словарь ребенка в количественном и качественном аспектах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0710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512168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обогащению и активизации словаря у детей с общим недоразвитием речи включает в себя следующие задачи: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/>
          </a:bodyPr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предметами и явлениями окружающей действительности, формирование понятий;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раскрытие многозначности слова;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запаса синонимов и антонимов;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правильного употребления слова в связной речи.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2202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/>
          </a:bodyPr>
          <a:lstStyle/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овладению словом ведется по следующему алгоритму: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произношения слова;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демонстрация образцов употребления слова (в словосочетаниях, в предложении);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умения подбирать к слову синоним, антоним;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слова в активном словаре. Подбор собственных примеров, иллюстрирующих употребление слова.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467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229600" cy="2952328"/>
          </a:xfrm>
        </p:spPr>
        <p:txBody>
          <a:bodyPr>
            <a:normAutofit/>
          </a:bodyPr>
          <a:lstStyle/>
          <a:p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игр, заданий и упражнений.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5104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«Классификация предметов по картинкам</a:t>
            </a:r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пределение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развития предметного пассивного словаря. Метод предметной классификации применяется для исследования процессов обобщения и абстрагирования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«Четвертый лишний</a:t>
            </a:r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методики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уровня развития умственных операций анализа и обобщения у ребенка.</a:t>
            </a:r>
          </a:p>
          <a:p>
            <a:pPr marL="0" indent="0" algn="just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646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«Назови лишнее слово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 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методики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уровня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обобщения, умения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выделять существенные признаки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Гора, горный, горе. Боль, большой, больница. Море, морщины, морской. Водить, вода, водный.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888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«Кто как голос подает?»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методики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глагольного (предикативного) словаря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«Подбери картинки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исследование состояния пассивного словаря. Диагностика уровня понимания признаков.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3697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202</Words>
  <Application>Microsoft Office PowerPoint</Application>
  <PresentationFormat>Экран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Обогащение словаря дошкольников  с общим недоразвитием речи </vt:lpstr>
      <vt:lpstr>Презентация PowerPoint</vt:lpstr>
      <vt:lpstr>Презентация PowerPoint</vt:lpstr>
      <vt:lpstr>Работа по обогащению и активизации словаря у детей с общим недоразвитием речи включает в себя следующие задачи:  </vt:lpstr>
      <vt:lpstr>Работа по овладению словом ведется по следующему алгоритму: </vt:lpstr>
      <vt:lpstr>Примеры игр, заданий и упражнений. </vt:lpstr>
      <vt:lpstr>Презентация PowerPoint</vt:lpstr>
      <vt:lpstr> Игра «Назови лишнее слово» </vt:lpstr>
      <vt:lpstr>Презентация PowerPoint</vt:lpstr>
      <vt:lpstr>Презентация PowerPoint</vt:lpstr>
      <vt:lpstr>Презентация PowerPoint</vt:lpstr>
      <vt:lpstr>Презентация PowerPoint</vt:lpstr>
      <vt:lpstr>Игра с мячом «Одна семейка» </vt:lpstr>
      <vt:lpstr>Игра «Маленькие поварята» </vt:lpstr>
      <vt:lpstr>Игра «Закончи предложения»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Анна</cp:lastModifiedBy>
  <cp:revision>7</cp:revision>
  <dcterms:created xsi:type="dcterms:W3CDTF">2014-02-09T16:08:30Z</dcterms:created>
  <dcterms:modified xsi:type="dcterms:W3CDTF">2014-02-11T14:56:48Z</dcterms:modified>
</cp:coreProperties>
</file>