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412776"/>
          <a:ext cx="8208914" cy="3456384"/>
        </p:xfrm>
        <a:graphic>
          <a:graphicData uri="http://schemas.openxmlformats.org/drawingml/2006/table">
            <a:tbl>
              <a:tblPr/>
              <a:tblGrid>
                <a:gridCol w="2520283"/>
                <a:gridCol w="2926669"/>
                <a:gridCol w="2761962"/>
              </a:tblGrid>
              <a:tr h="3456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Черепаха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Бык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Лошадь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рога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копыта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панцирь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2483768" y="1916832"/>
            <a:ext cx="4032448" cy="16561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987824" y="2780928"/>
            <a:ext cx="3168352" cy="17281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339752" y="1916832"/>
            <a:ext cx="4320480" cy="16561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843808" y="2780928"/>
            <a:ext cx="3456384" cy="16561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Оксана</cp:lastModifiedBy>
  <cp:revision>1</cp:revision>
  <dcterms:created xsi:type="dcterms:W3CDTF">2016-02-23T09:17:32Z</dcterms:created>
  <dcterms:modified xsi:type="dcterms:W3CDTF">2016-02-23T09:20:39Z</dcterms:modified>
</cp:coreProperties>
</file>