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1" r:id="rId7"/>
    <p:sldId id="272" r:id="rId8"/>
    <p:sldId id="273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26CBD4-ACFD-4355-AC5B-F205A06A109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5A71E5D-C474-48DA-B8C3-4228D23469CC}">
      <dgm:prSet phldrT="[Текст]"/>
      <dgm:spPr/>
      <dgm:t>
        <a:bodyPr/>
        <a:lstStyle/>
        <a:p>
          <a:r>
            <a:rPr lang="ru-RU" dirty="0" smtClean="0"/>
            <a:t>Личностное развитие.</a:t>
          </a:r>
          <a:endParaRPr lang="ru-RU" dirty="0"/>
        </a:p>
      </dgm:t>
    </dgm:pt>
    <dgm:pt modelId="{905C32EA-18E6-4096-ADFB-B935788C5B47}" type="parTrans" cxnId="{EA7A3C37-3F12-4922-9408-4578740A69F3}">
      <dgm:prSet/>
      <dgm:spPr/>
      <dgm:t>
        <a:bodyPr/>
        <a:lstStyle/>
        <a:p>
          <a:endParaRPr lang="ru-RU"/>
        </a:p>
      </dgm:t>
    </dgm:pt>
    <dgm:pt modelId="{00A20F4F-791D-4B64-88D8-EA1851122A3C}" type="sibTrans" cxnId="{EA7A3C37-3F12-4922-9408-4578740A69F3}">
      <dgm:prSet/>
      <dgm:spPr/>
      <dgm:t>
        <a:bodyPr/>
        <a:lstStyle/>
        <a:p>
          <a:endParaRPr lang="ru-RU"/>
        </a:p>
      </dgm:t>
    </dgm:pt>
    <dgm:pt modelId="{DE7194DB-2455-4E6C-B395-3552B7B77CD0}">
      <dgm:prSet phldrT="[Текст]"/>
      <dgm:spPr/>
      <dgm:t>
        <a:bodyPr/>
        <a:lstStyle/>
        <a:p>
          <a:r>
            <a:rPr lang="ru-RU" b="0" dirty="0" smtClean="0">
              <a:latin typeface="Times New Roman" pitchFamily="18" charset="0"/>
              <a:cs typeface="Times New Roman" pitchFamily="18" charset="0"/>
            </a:rPr>
            <a:t>Самоопределение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4F9C451D-040F-4593-8126-861737B05CE0}" type="parTrans" cxnId="{7FF7BD7E-D865-45BD-BA3D-1E424066C016}">
      <dgm:prSet/>
      <dgm:spPr/>
      <dgm:t>
        <a:bodyPr/>
        <a:lstStyle/>
        <a:p>
          <a:endParaRPr lang="ru-RU"/>
        </a:p>
      </dgm:t>
    </dgm:pt>
    <dgm:pt modelId="{EE7B0CFC-657F-43FC-AEC9-E4E7506FA90E}" type="sibTrans" cxnId="{7FF7BD7E-D865-45BD-BA3D-1E424066C016}">
      <dgm:prSet/>
      <dgm:spPr/>
      <dgm:t>
        <a:bodyPr/>
        <a:lstStyle/>
        <a:p>
          <a:endParaRPr lang="ru-RU"/>
        </a:p>
      </dgm:t>
    </dgm:pt>
    <dgm:pt modelId="{4DC9E7B2-40E1-416E-B687-22F529945702}">
      <dgm:prSet phldrT="[Текст]"/>
      <dgm:spPr/>
      <dgm:t>
        <a:bodyPr/>
        <a:lstStyle/>
        <a:p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Граждан.идентичность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00228DAD-C5D8-4A65-A54C-D86256C46D91}" type="parTrans" cxnId="{C7EA3FFD-DCB6-40FC-873E-00F2CAE9294D}">
      <dgm:prSet/>
      <dgm:spPr/>
      <dgm:t>
        <a:bodyPr/>
        <a:lstStyle/>
        <a:p>
          <a:endParaRPr lang="ru-RU"/>
        </a:p>
      </dgm:t>
    </dgm:pt>
    <dgm:pt modelId="{E1131DE2-4A17-4A02-8D8D-3C8338AC3751}" type="sibTrans" cxnId="{C7EA3FFD-DCB6-40FC-873E-00F2CAE9294D}">
      <dgm:prSet/>
      <dgm:spPr/>
      <dgm:t>
        <a:bodyPr/>
        <a:lstStyle/>
        <a:p>
          <a:endParaRPr lang="ru-RU"/>
        </a:p>
      </dgm:t>
    </dgm:pt>
    <dgm:pt modelId="{D0878FF4-076A-49F6-A16F-36416F670ECE}">
      <dgm:prSet phldrT="[Текст]"/>
      <dgm:spPr/>
      <dgm:t>
        <a:bodyPr/>
        <a:lstStyle/>
        <a:p>
          <a:r>
            <a:rPr lang="ru-RU" dirty="0" err="1" smtClean="0"/>
            <a:t>Метапредметные</a:t>
          </a:r>
          <a:r>
            <a:rPr lang="ru-RU" dirty="0" smtClean="0"/>
            <a:t> результаты обучения</a:t>
          </a:r>
          <a:endParaRPr lang="ru-RU" dirty="0"/>
        </a:p>
      </dgm:t>
    </dgm:pt>
    <dgm:pt modelId="{B8B8BD7C-5293-4D43-8ECA-DC3335D602F2}" type="parTrans" cxnId="{B608D154-471E-4C90-9D0C-112F079CBE0E}">
      <dgm:prSet/>
      <dgm:spPr/>
      <dgm:t>
        <a:bodyPr/>
        <a:lstStyle/>
        <a:p>
          <a:endParaRPr lang="ru-RU"/>
        </a:p>
      </dgm:t>
    </dgm:pt>
    <dgm:pt modelId="{8D7E947F-7738-4741-808F-47144090078E}" type="sibTrans" cxnId="{B608D154-471E-4C90-9D0C-112F079CBE0E}">
      <dgm:prSet/>
      <dgm:spPr/>
      <dgm:t>
        <a:bodyPr/>
        <a:lstStyle/>
        <a:p>
          <a:endParaRPr lang="ru-RU"/>
        </a:p>
      </dgm:t>
    </dgm:pt>
    <dgm:pt modelId="{823EA8FC-622B-4B2E-9CD3-99DBAF0C6EBD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Регулятивные УУД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A77E7E5-8FEE-468F-85F8-1EB663F25BEE}" type="parTrans" cxnId="{B669EE8A-7188-481C-B1B7-E618A1C0E2AB}">
      <dgm:prSet/>
      <dgm:spPr/>
      <dgm:t>
        <a:bodyPr/>
        <a:lstStyle/>
        <a:p>
          <a:endParaRPr lang="ru-RU"/>
        </a:p>
      </dgm:t>
    </dgm:pt>
    <dgm:pt modelId="{27989922-5A73-4D17-B23E-F3EF50E11A0B}" type="sibTrans" cxnId="{B669EE8A-7188-481C-B1B7-E618A1C0E2AB}">
      <dgm:prSet/>
      <dgm:spPr/>
      <dgm:t>
        <a:bodyPr/>
        <a:lstStyle/>
        <a:p>
          <a:endParaRPr lang="ru-RU"/>
        </a:p>
      </dgm:t>
    </dgm:pt>
    <dgm:pt modelId="{5C304D13-3F5D-4944-B85F-FA468BD15B4E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Умственные действия,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которые направлены на анализ и управление своей познавательной деятельностью.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6E4C8DF-6AD3-407B-9731-E8B361519978}" type="parTrans" cxnId="{48BCB54B-DFF6-44A2-8BB1-B57625115011}">
      <dgm:prSet/>
      <dgm:spPr/>
      <dgm:t>
        <a:bodyPr/>
        <a:lstStyle/>
        <a:p>
          <a:endParaRPr lang="ru-RU"/>
        </a:p>
      </dgm:t>
    </dgm:pt>
    <dgm:pt modelId="{0AA2EDE5-160B-4EE3-B7FF-D01DBBC00700}" type="sibTrans" cxnId="{48BCB54B-DFF6-44A2-8BB1-B57625115011}">
      <dgm:prSet/>
      <dgm:spPr/>
      <dgm:t>
        <a:bodyPr/>
        <a:lstStyle/>
        <a:p>
          <a:endParaRPr lang="ru-RU"/>
        </a:p>
      </dgm:t>
    </dgm:pt>
    <dgm:pt modelId="{57C7764D-025E-4F2F-A061-F18D38BF42B7}">
      <dgm:prSet phldrT="[Текст]"/>
      <dgm:spPr/>
      <dgm:t>
        <a:bodyPr/>
        <a:lstStyle/>
        <a:p>
          <a:r>
            <a:rPr lang="ru-RU" dirty="0" smtClean="0"/>
            <a:t>Предметные результаты</a:t>
          </a:r>
          <a:endParaRPr lang="ru-RU" dirty="0"/>
        </a:p>
      </dgm:t>
    </dgm:pt>
    <dgm:pt modelId="{2D7D2EC8-AD53-470C-AB7E-20D2F430FC46}" type="parTrans" cxnId="{2121F080-262A-4B06-87B4-E968A8CA127D}">
      <dgm:prSet/>
      <dgm:spPr/>
      <dgm:t>
        <a:bodyPr/>
        <a:lstStyle/>
        <a:p>
          <a:endParaRPr lang="ru-RU"/>
        </a:p>
      </dgm:t>
    </dgm:pt>
    <dgm:pt modelId="{9394DB22-AEE5-49FD-BA8E-932B16EC9DD5}" type="sibTrans" cxnId="{2121F080-262A-4B06-87B4-E968A8CA127D}">
      <dgm:prSet/>
      <dgm:spPr/>
      <dgm:t>
        <a:bodyPr/>
        <a:lstStyle/>
        <a:p>
          <a:endParaRPr lang="ru-RU"/>
        </a:p>
      </dgm:t>
    </dgm:pt>
    <dgm:pt modelId="{3E6F2461-9028-44E2-86A4-5E914A08A24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Система элементарных научных знаний, применение этих знаний и использование их в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нестандарт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ситуации -     </a:t>
          </a:r>
          <a:r>
            <a:rPr lang="ru-RU" b="1" i="1" dirty="0" err="1" smtClean="0">
              <a:latin typeface="Times New Roman" pitchFamily="18" charset="0"/>
              <a:cs typeface="Times New Roman" pitchFamily="18" charset="0"/>
            </a:rPr>
            <a:t>ЗУНы</a:t>
          </a:r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b="1" i="1" dirty="0">
            <a:latin typeface="Times New Roman" pitchFamily="18" charset="0"/>
            <a:cs typeface="Times New Roman" pitchFamily="18" charset="0"/>
          </a:endParaRPr>
        </a:p>
      </dgm:t>
    </dgm:pt>
    <dgm:pt modelId="{865072A0-07B5-4F7C-B5C0-CD380BF0C628}" type="parTrans" cxnId="{E398175C-9374-4F7D-A497-6D28B5F678FD}">
      <dgm:prSet/>
      <dgm:spPr/>
      <dgm:t>
        <a:bodyPr/>
        <a:lstStyle/>
        <a:p>
          <a:endParaRPr lang="ru-RU"/>
        </a:p>
      </dgm:t>
    </dgm:pt>
    <dgm:pt modelId="{44249593-7829-4F28-A813-4750DA39DCEF}" type="sibTrans" cxnId="{E398175C-9374-4F7D-A497-6D28B5F678FD}">
      <dgm:prSet/>
      <dgm:spPr/>
      <dgm:t>
        <a:bodyPr/>
        <a:lstStyle/>
        <a:p>
          <a:endParaRPr lang="ru-RU"/>
        </a:p>
      </dgm:t>
    </dgm:pt>
    <dgm:pt modelId="{C9C10920-BAEC-4943-81C1-F45680B3AEB9}">
      <dgm:prSet phldrT="[Текст]"/>
      <dgm:spPr/>
      <dgm:t>
        <a:bodyPr/>
        <a:lstStyle/>
        <a:p>
          <a:endParaRPr lang="ru-RU" dirty="0"/>
        </a:p>
      </dgm:t>
    </dgm:pt>
    <dgm:pt modelId="{D4EEFFF1-B7CA-4873-98B3-E775D172AC86}" type="parTrans" cxnId="{F56183A9-D642-4DB3-A0D4-3A8FFFFD9FC8}">
      <dgm:prSet/>
      <dgm:spPr/>
      <dgm:t>
        <a:bodyPr/>
        <a:lstStyle/>
        <a:p>
          <a:endParaRPr lang="ru-RU"/>
        </a:p>
      </dgm:t>
    </dgm:pt>
    <dgm:pt modelId="{C449BF1D-783E-42A3-B97F-C441D97466F5}" type="sibTrans" cxnId="{F56183A9-D642-4DB3-A0D4-3A8FFFFD9FC8}">
      <dgm:prSet/>
      <dgm:spPr/>
      <dgm:t>
        <a:bodyPr/>
        <a:lstStyle/>
        <a:p>
          <a:endParaRPr lang="ru-RU"/>
        </a:p>
      </dgm:t>
    </dgm:pt>
    <dgm:pt modelId="{4D522476-A835-4D90-AB45-F15EC39EC61B}">
      <dgm:prSet phldrT="[Текст]"/>
      <dgm:spPr/>
      <dgm:t>
        <a:bodyPr/>
        <a:lstStyle/>
        <a:p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Внутр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. позиция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05DACBC8-A2D2-4D44-AB14-E30C9196164A}" type="parTrans" cxnId="{612068DA-723B-4D3B-AF22-880D188F86DF}">
      <dgm:prSet/>
      <dgm:spPr/>
      <dgm:t>
        <a:bodyPr/>
        <a:lstStyle/>
        <a:p>
          <a:endParaRPr lang="ru-RU"/>
        </a:p>
      </dgm:t>
    </dgm:pt>
    <dgm:pt modelId="{7184FCC6-808B-4036-A811-C61ECCE79D9D}" type="sibTrans" cxnId="{612068DA-723B-4D3B-AF22-880D188F86DF}">
      <dgm:prSet/>
      <dgm:spPr/>
      <dgm:t>
        <a:bodyPr/>
        <a:lstStyle/>
        <a:p>
          <a:endParaRPr lang="ru-RU"/>
        </a:p>
      </dgm:t>
    </dgm:pt>
    <dgm:pt modelId="{14820571-5B95-4C1B-9A83-228546890A6A}">
      <dgm:prSet phldrT="[Текст]"/>
      <dgm:spPr/>
      <dgm:t>
        <a:bodyPr/>
        <a:lstStyle/>
        <a:p>
          <a:r>
            <a:rPr lang="ru-RU" b="0" dirty="0" smtClean="0">
              <a:latin typeface="Times New Roman" pitchFamily="18" charset="0"/>
              <a:cs typeface="Times New Roman" pitchFamily="18" charset="0"/>
            </a:rPr>
            <a:t>Самооценка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A1ADDB6E-7F11-42F7-BFE4-9851205949FC}" type="parTrans" cxnId="{BC5C5497-3AA7-4722-AC94-A89F9017CD9C}">
      <dgm:prSet/>
      <dgm:spPr/>
      <dgm:t>
        <a:bodyPr/>
        <a:lstStyle/>
        <a:p>
          <a:endParaRPr lang="ru-RU"/>
        </a:p>
      </dgm:t>
    </dgm:pt>
    <dgm:pt modelId="{7111151E-72BF-4BA7-A6E4-F6863AA2BDAC}" type="sibTrans" cxnId="{BC5C5497-3AA7-4722-AC94-A89F9017CD9C}">
      <dgm:prSet/>
      <dgm:spPr/>
      <dgm:t>
        <a:bodyPr/>
        <a:lstStyle/>
        <a:p>
          <a:endParaRPr lang="ru-RU"/>
        </a:p>
      </dgm:t>
    </dgm:pt>
    <dgm:pt modelId="{7E3BECB2-73CA-439D-9118-E691AA485A1D}">
      <dgm:prSet phldrT="[Текст]"/>
      <dgm:spPr/>
      <dgm:t>
        <a:bodyPr/>
        <a:lstStyle/>
        <a:p>
          <a:r>
            <a:rPr lang="ru-RU" b="0" dirty="0" smtClean="0">
              <a:latin typeface="Times New Roman" pitchFamily="18" charset="0"/>
              <a:cs typeface="Times New Roman" pitchFamily="18" charset="0"/>
            </a:rPr>
            <a:t>Мотивация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39A1CC99-0538-4CA2-AD04-E4D4DEFB0B80}" type="parTrans" cxnId="{C743750C-D5E7-43BF-B7FC-130DFF7A5E1B}">
      <dgm:prSet/>
      <dgm:spPr/>
      <dgm:t>
        <a:bodyPr/>
        <a:lstStyle/>
        <a:p>
          <a:endParaRPr lang="ru-RU"/>
        </a:p>
      </dgm:t>
    </dgm:pt>
    <dgm:pt modelId="{0BDE254B-E4B0-4DED-861A-DFD1F171F040}" type="sibTrans" cxnId="{C743750C-D5E7-43BF-B7FC-130DFF7A5E1B}">
      <dgm:prSet/>
      <dgm:spPr/>
      <dgm:t>
        <a:bodyPr/>
        <a:lstStyle/>
        <a:p>
          <a:endParaRPr lang="ru-RU"/>
        </a:p>
      </dgm:t>
    </dgm:pt>
    <dgm:pt modelId="{89E88BE6-592C-4AF2-B4E2-BF427A26FCF8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Познавательные УУД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90C3C8B-2E27-4636-9F3D-D9BE3635426C}" type="parTrans" cxnId="{93EFDDEE-565D-4A4C-B229-CD5589114B8C}">
      <dgm:prSet/>
      <dgm:spPr/>
      <dgm:t>
        <a:bodyPr/>
        <a:lstStyle/>
        <a:p>
          <a:endParaRPr lang="ru-RU"/>
        </a:p>
      </dgm:t>
    </dgm:pt>
    <dgm:pt modelId="{0BBA9668-C83F-40A2-9FAA-023DFC47359C}" type="sibTrans" cxnId="{93EFDDEE-565D-4A4C-B229-CD5589114B8C}">
      <dgm:prSet/>
      <dgm:spPr/>
      <dgm:t>
        <a:bodyPr/>
        <a:lstStyle/>
        <a:p>
          <a:endParaRPr lang="ru-RU"/>
        </a:p>
      </dgm:t>
    </dgm:pt>
    <dgm:pt modelId="{73C79E84-1109-4483-9F06-5EE50BD4D6F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Коммуникативные УУД      т.е</a:t>
          </a:r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. умение учиться</a:t>
          </a:r>
          <a:endParaRPr lang="ru-RU" b="1" i="1" dirty="0">
            <a:latin typeface="Times New Roman" pitchFamily="18" charset="0"/>
            <a:cs typeface="Times New Roman" pitchFamily="18" charset="0"/>
          </a:endParaRPr>
        </a:p>
      </dgm:t>
    </dgm:pt>
    <dgm:pt modelId="{D53B303A-FF78-4938-A4A6-439BB8D67246}" type="parTrans" cxnId="{F1F03421-9EB0-426E-A805-C69279068731}">
      <dgm:prSet/>
      <dgm:spPr/>
      <dgm:t>
        <a:bodyPr/>
        <a:lstStyle/>
        <a:p>
          <a:endParaRPr lang="ru-RU"/>
        </a:p>
      </dgm:t>
    </dgm:pt>
    <dgm:pt modelId="{7A154733-E6C2-462B-A2AA-07CC37E0AD87}" type="sibTrans" cxnId="{F1F03421-9EB0-426E-A805-C69279068731}">
      <dgm:prSet/>
      <dgm:spPr/>
      <dgm:t>
        <a:bodyPr/>
        <a:lstStyle/>
        <a:p>
          <a:endParaRPr lang="ru-RU"/>
        </a:p>
      </dgm:t>
    </dgm:pt>
    <dgm:pt modelId="{A2C7F536-4A51-48D7-BC51-0306737EE815}">
      <dgm:prSet phldrT="[Текст]"/>
      <dgm:spPr/>
      <dgm:t>
        <a:bodyPr/>
        <a:lstStyle/>
        <a:p>
          <a:r>
            <a:rPr lang="ru-RU" b="0" dirty="0" smtClean="0">
              <a:latin typeface="Times New Roman" pitchFamily="18" charset="0"/>
              <a:cs typeface="Times New Roman" pitchFamily="18" charset="0"/>
            </a:rPr>
            <a:t>т.е. </a:t>
          </a:r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Внутренний мир ребёнка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, отношение к себе, к окружающей </a:t>
          </a:r>
          <a:r>
            <a:rPr lang="ru-RU" b="0" dirty="0" err="1" smtClean="0">
              <a:latin typeface="Times New Roman" pitchFamily="18" charset="0"/>
              <a:cs typeface="Times New Roman" pitchFamily="18" charset="0"/>
            </a:rPr>
            <a:t>действит-ти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3201CBEA-F67C-484B-94E2-90794E18F806}" type="parTrans" cxnId="{E6954487-7B2E-41F3-8E97-DE4D15A30616}">
      <dgm:prSet/>
      <dgm:spPr/>
      <dgm:t>
        <a:bodyPr/>
        <a:lstStyle/>
        <a:p>
          <a:endParaRPr lang="ru-RU"/>
        </a:p>
      </dgm:t>
    </dgm:pt>
    <dgm:pt modelId="{417B1D60-3DF3-4790-AE6B-ED12F94735EA}" type="sibTrans" cxnId="{E6954487-7B2E-41F3-8E97-DE4D15A30616}">
      <dgm:prSet/>
      <dgm:spPr/>
      <dgm:t>
        <a:bodyPr/>
        <a:lstStyle/>
        <a:p>
          <a:endParaRPr lang="ru-RU"/>
        </a:p>
      </dgm:t>
    </dgm:pt>
    <dgm:pt modelId="{E1AA5951-54B3-491F-A719-5A2815813092}">
      <dgm:prSet phldrT="[Текст]"/>
      <dgm:spPr/>
      <dgm:t>
        <a:bodyPr/>
        <a:lstStyle/>
        <a:p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Не подлежит итоговой отметке.</a:t>
          </a:r>
          <a:endParaRPr lang="ru-RU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487312C-3095-4284-8126-E13FB09D01C5}" type="parTrans" cxnId="{27C02CDA-7D11-4761-B59A-709FE1571186}">
      <dgm:prSet/>
      <dgm:spPr/>
    </dgm:pt>
    <dgm:pt modelId="{A6A6AA7F-68F5-4798-98EC-43668A3315EF}" type="sibTrans" cxnId="{27C02CDA-7D11-4761-B59A-709FE1571186}">
      <dgm:prSet/>
      <dgm:spPr/>
    </dgm:pt>
    <dgm:pt modelId="{16E522F7-D004-488A-A780-E84C54BCCBC6}">
      <dgm:prSet phldrT="[Текст]"/>
      <dgm:spPr/>
      <dgm:t>
        <a:bodyPr/>
        <a:lstStyle/>
        <a:p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2D144C16-4E4C-46D1-BA53-016AEB217DD0}" type="parTrans" cxnId="{802A6D57-E88F-4394-B8D6-1E113D137866}">
      <dgm:prSet/>
      <dgm:spPr/>
    </dgm:pt>
    <dgm:pt modelId="{2005D730-A786-4246-85A6-9201C2255046}" type="sibTrans" cxnId="{802A6D57-E88F-4394-B8D6-1E113D137866}">
      <dgm:prSet/>
      <dgm:spPr/>
    </dgm:pt>
    <dgm:pt modelId="{5B0EC15A-5402-476E-BAA0-63A82A3A46C9}">
      <dgm:prSet phldrT="[Текст]"/>
      <dgm:spPr/>
      <dgm:t>
        <a:bodyPr/>
        <a:lstStyle/>
        <a:p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91CBBF13-3154-4D3A-BC9A-65F5C0B0E6BB}" type="parTrans" cxnId="{A6BDEDD5-3CDA-411B-9049-07929946754D}">
      <dgm:prSet/>
      <dgm:spPr/>
    </dgm:pt>
    <dgm:pt modelId="{DEC73FFC-0FF8-478D-8DD1-4361817EC336}" type="sibTrans" cxnId="{A6BDEDD5-3CDA-411B-9049-07929946754D}">
      <dgm:prSet/>
      <dgm:spPr/>
    </dgm:pt>
    <dgm:pt modelId="{5CE6FE2B-BA51-42C0-999A-1297F0B88BCA}">
      <dgm:prSet phldrT="[Текст]"/>
      <dgm:spPr/>
      <dgm:t>
        <a:bodyPr/>
        <a:lstStyle/>
        <a:p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Результат выполнения </a:t>
          </a:r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диагностич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заданий - (характеристика)</a:t>
          </a:r>
          <a:endParaRPr lang="ru-RU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938B9C7-B797-4FBD-BF5E-8736232150E2}" type="parTrans" cxnId="{3CD12066-8658-459D-BE37-ED4600769195}">
      <dgm:prSet/>
      <dgm:spPr/>
    </dgm:pt>
    <dgm:pt modelId="{F8B12CD1-FC7D-48EB-B299-D85715B632C2}" type="sibTrans" cxnId="{3CD12066-8658-459D-BE37-ED4600769195}">
      <dgm:prSet/>
      <dgm:spPr/>
    </dgm:pt>
    <dgm:pt modelId="{15362C4B-B72F-4331-B76D-CCEB477AAAFF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F5F813A-31CC-42DE-8D7F-F543180EAD11}" type="parTrans" cxnId="{DF1FF314-E714-4D33-8BD9-BF61578E0268}">
      <dgm:prSet/>
      <dgm:spPr/>
    </dgm:pt>
    <dgm:pt modelId="{66C21F52-D1D2-4C2E-9520-4AEB81CE12DD}" type="sibTrans" cxnId="{DF1FF314-E714-4D33-8BD9-BF61578E0268}">
      <dgm:prSet/>
      <dgm:spPr/>
    </dgm:pt>
    <dgm:pt modelId="{0A1ADCF4-533F-4655-93C4-1ECCFDA11612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FF2C324-EEC4-4559-9673-4FE012D3B32A}" type="parTrans" cxnId="{D392CE24-F06F-41F3-95EB-DC50EDEC0D3A}">
      <dgm:prSet/>
      <dgm:spPr/>
    </dgm:pt>
    <dgm:pt modelId="{963DAE73-F28C-4601-BB4D-BC2AD5BF5708}" type="sibTrans" cxnId="{D392CE24-F06F-41F3-95EB-DC50EDEC0D3A}">
      <dgm:prSet/>
      <dgm:spPr/>
    </dgm:pt>
    <dgm:pt modelId="{B8E8EA3E-F772-4272-AEED-7859B5BEC959}">
      <dgm:prSet phldrT="[Текст]"/>
      <dgm:spPr/>
      <dgm:t>
        <a:bodyPr/>
        <a:lstStyle/>
        <a:p>
          <a:r>
            <a:rPr lang="ru-RU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Традицион</a:t>
          </a:r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. система отметок по 5-бал. шкале.</a:t>
          </a:r>
          <a:endParaRPr lang="ru-RU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1B30EF0-DCA1-4D58-93CF-42203C9054B4}" type="parTrans" cxnId="{8F515940-E3BF-4F5C-9CA8-580A5C078806}">
      <dgm:prSet/>
      <dgm:spPr/>
    </dgm:pt>
    <dgm:pt modelId="{01A2384A-7040-472B-BF38-CC37788DA9DE}" type="sibTrans" cxnId="{8F515940-E3BF-4F5C-9CA8-580A5C078806}">
      <dgm:prSet/>
      <dgm:spPr/>
    </dgm:pt>
    <dgm:pt modelId="{F2089F06-19A5-4C60-9786-392CE7FC0F82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C9D94DE-92FD-406D-A6D3-8E5537727932}" type="parTrans" cxnId="{D3024484-42F3-4F2F-A182-69E06A1593C5}">
      <dgm:prSet/>
      <dgm:spPr/>
    </dgm:pt>
    <dgm:pt modelId="{7FF9D1EE-B8A0-46E3-AA2C-2B4B5173D38A}" type="sibTrans" cxnId="{D3024484-42F3-4F2F-A182-69E06A1593C5}">
      <dgm:prSet/>
      <dgm:spPr/>
    </dgm:pt>
    <dgm:pt modelId="{4D922880-4C06-44DD-9A49-65E9FEF7E02D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88A81D4-4B57-4A93-9DA9-642E2BDC9131}" type="parTrans" cxnId="{BA195A87-5E50-47FB-8CF7-B22BD3AEBA87}">
      <dgm:prSet/>
      <dgm:spPr/>
    </dgm:pt>
    <dgm:pt modelId="{9F797166-05A5-430F-84FC-71E62DA31C2B}" type="sibTrans" cxnId="{BA195A87-5E50-47FB-8CF7-B22BD3AEBA87}">
      <dgm:prSet/>
      <dgm:spPr/>
    </dgm:pt>
    <dgm:pt modelId="{2B46AF53-92CB-4758-8FB4-7D3D6563CAE0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3B787B2-94A2-4B3D-AA57-A7D97219BDDE}" type="parTrans" cxnId="{09C9DBF6-3483-4323-9B35-FF0F1518A2B3}">
      <dgm:prSet/>
      <dgm:spPr/>
    </dgm:pt>
    <dgm:pt modelId="{5100848C-01CE-4C36-9626-38FA101935CB}" type="sibTrans" cxnId="{09C9DBF6-3483-4323-9B35-FF0F1518A2B3}">
      <dgm:prSet/>
      <dgm:spPr/>
    </dgm:pt>
    <dgm:pt modelId="{8D708C64-B220-4FA6-A8C5-F4608A17E927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8A0E4D3-B319-4F2C-9200-27C0EE380FE6}" type="parTrans" cxnId="{4A8F6F3B-6071-48D2-A1B1-2D48AC6175E1}">
      <dgm:prSet/>
      <dgm:spPr/>
    </dgm:pt>
    <dgm:pt modelId="{1736B93C-CC35-48EC-BFF6-AC5F7BD00D4F}" type="sibTrans" cxnId="{4A8F6F3B-6071-48D2-A1B1-2D48AC6175E1}">
      <dgm:prSet/>
      <dgm:spPr/>
    </dgm:pt>
    <dgm:pt modelId="{1F970F9B-C2BF-4DC1-AB34-AC3ED791C24C}">
      <dgm:prSet phldrT="[Текст]"/>
      <dgm:spPr/>
      <dgm:t>
        <a:bodyPr/>
        <a:lstStyle/>
        <a:p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1FD3311F-12BE-4A4E-9E9B-470ABF5CFB89}" type="parTrans" cxnId="{CBC21E29-74BD-4DD8-9ED1-A17CBF765179}">
      <dgm:prSet/>
      <dgm:spPr/>
    </dgm:pt>
    <dgm:pt modelId="{53BF95B5-DB59-498E-A871-15BC6173EB23}" type="sibTrans" cxnId="{CBC21E29-74BD-4DD8-9ED1-A17CBF765179}">
      <dgm:prSet/>
      <dgm:spPr/>
    </dgm:pt>
    <dgm:pt modelId="{51C2158B-E3AE-4BFE-895D-307424DEEA0F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558658D-1FDA-4386-B955-FA15DE927CDD}" type="parTrans" cxnId="{4D8CDC89-B719-4E77-8310-7FDFC419B913}">
      <dgm:prSet/>
      <dgm:spPr/>
    </dgm:pt>
    <dgm:pt modelId="{357FFC0B-ED93-4D65-916E-9445A3A71899}" type="sibTrans" cxnId="{4D8CDC89-B719-4E77-8310-7FDFC419B913}">
      <dgm:prSet/>
      <dgm:spPr/>
    </dgm:pt>
    <dgm:pt modelId="{5C79A42B-80AB-45A5-9533-7D42A15D9B18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659E440-7FCA-4910-A06B-CDA695873F9D}" type="parTrans" cxnId="{C7E88F85-B5BC-4EFE-9E75-AB2A05EC285C}">
      <dgm:prSet/>
      <dgm:spPr/>
    </dgm:pt>
    <dgm:pt modelId="{D0B164DC-05D6-432A-A8BC-C39435C2E7E2}" type="sibTrans" cxnId="{C7E88F85-B5BC-4EFE-9E75-AB2A05EC285C}">
      <dgm:prSet/>
      <dgm:spPr/>
    </dgm:pt>
    <dgm:pt modelId="{9CF3A42D-0DC4-469A-AAC5-797CD665506F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A0B2693-464A-45AB-AB91-5ABCA6FE615D}" type="parTrans" cxnId="{E2CB9829-22F7-4B35-9A82-84CA374079CA}">
      <dgm:prSet/>
      <dgm:spPr/>
    </dgm:pt>
    <dgm:pt modelId="{946455F3-7C9A-4AB8-A44A-61524A07C5FD}" type="sibTrans" cxnId="{E2CB9829-22F7-4B35-9A82-84CA374079CA}">
      <dgm:prSet/>
      <dgm:spPr/>
    </dgm:pt>
    <dgm:pt modelId="{49A259B2-0B82-425F-8831-E4F2FEF0DE85}">
      <dgm:prSet phldrT="[Текст]"/>
      <dgm:spPr/>
      <dgm:t>
        <a:bodyPr/>
        <a:lstStyle/>
        <a:p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355E2FF0-E5CA-4F97-9CB4-CF4DC8FE0C73}" type="parTrans" cxnId="{CDAEBC25-F941-4C99-BEDC-4044E6D9F06A}">
      <dgm:prSet/>
      <dgm:spPr/>
    </dgm:pt>
    <dgm:pt modelId="{F04F0190-84D2-4C49-B952-55D0C62C0C0B}" type="sibTrans" cxnId="{CDAEBC25-F941-4C99-BEDC-4044E6D9F06A}">
      <dgm:prSet/>
      <dgm:spPr/>
    </dgm:pt>
    <dgm:pt modelId="{86FDED09-F7B1-41A2-B915-B811F27B716D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E6E9A2E-CE6A-4E8A-AB57-087E90C4CE7F}" type="parTrans" cxnId="{7683FE85-A9CE-4724-BFBC-3F55A8C52B02}">
      <dgm:prSet/>
      <dgm:spPr/>
    </dgm:pt>
    <dgm:pt modelId="{612C632D-CAD0-4A82-8566-47566E580CF9}" type="sibTrans" cxnId="{7683FE85-A9CE-4724-BFBC-3F55A8C52B02}">
      <dgm:prSet/>
      <dgm:spPr/>
    </dgm:pt>
    <dgm:pt modelId="{ECC6FF21-294A-42A7-B8FF-0E56B0B332CF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A4FED91-B991-4FDA-81DE-55F1965162CD}" type="parTrans" cxnId="{E87A88B3-8822-4E8E-A57C-AB7653551D4F}">
      <dgm:prSet/>
      <dgm:spPr/>
    </dgm:pt>
    <dgm:pt modelId="{3A125D7B-73FB-459D-B685-2D71FBFDFFC2}" type="sibTrans" cxnId="{E87A88B3-8822-4E8E-A57C-AB7653551D4F}">
      <dgm:prSet/>
      <dgm:spPr/>
    </dgm:pt>
    <dgm:pt modelId="{17627C1C-CA4B-4330-B780-E0BBB5BFC0FC}">
      <dgm:prSet phldrT="[Текст]"/>
      <dgm:spPr/>
      <dgm:t>
        <a:bodyPr/>
        <a:lstStyle/>
        <a:p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828356D8-19C1-4D96-82CC-473C3A772161}" type="parTrans" cxnId="{9387F3C0-6A57-4092-B5A1-22E3EF40FCF3}">
      <dgm:prSet/>
      <dgm:spPr/>
    </dgm:pt>
    <dgm:pt modelId="{E1A9D9D1-0889-4985-853F-22D8F6411C59}" type="sibTrans" cxnId="{9387F3C0-6A57-4092-B5A1-22E3EF40FCF3}">
      <dgm:prSet/>
      <dgm:spPr/>
    </dgm:pt>
    <dgm:pt modelId="{59E61C05-778D-44CC-85C5-EB442CDEE863}" type="pres">
      <dgm:prSet presAssocID="{E726CBD4-ACFD-4355-AC5B-F205A06A109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286141-6325-4AF6-8CFA-3071A64C0AC1}" type="pres">
      <dgm:prSet presAssocID="{B5A71E5D-C474-48DA-B8C3-4228D23469CC}" presName="composite" presStyleCnt="0"/>
      <dgm:spPr/>
    </dgm:pt>
    <dgm:pt modelId="{1DD67555-E14A-48ED-A7BC-A5ACE70B4F42}" type="pres">
      <dgm:prSet presAssocID="{B5A71E5D-C474-48DA-B8C3-4228D23469CC}" presName="parTx" presStyleLbl="alignNode1" presStyleIdx="0" presStyleCnt="3" custLinFactNeighborX="1606" custLinFactNeighborY="-336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F98587-C89A-4789-A43E-42B7997711A6}" type="pres">
      <dgm:prSet presAssocID="{B5A71E5D-C474-48DA-B8C3-4228D23469CC}" presName="desTx" presStyleLbl="alignAccFollowNode1" presStyleIdx="0" presStyleCnt="3" custScaleY="100000" custLinFactNeighborX="1606" custLinFactNeighborY="79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2114C3-E5A7-4160-8DCB-3A8F172CD927}" type="pres">
      <dgm:prSet presAssocID="{00A20F4F-791D-4B64-88D8-EA1851122A3C}" presName="space" presStyleCnt="0"/>
      <dgm:spPr/>
    </dgm:pt>
    <dgm:pt modelId="{6367F614-7A88-43CD-8DB9-3BA02997CD3E}" type="pres">
      <dgm:prSet presAssocID="{D0878FF4-076A-49F6-A16F-36416F670ECE}" presName="composite" presStyleCnt="0"/>
      <dgm:spPr/>
    </dgm:pt>
    <dgm:pt modelId="{72C69168-0DBD-459A-91FF-CD58964DAFF4}" type="pres">
      <dgm:prSet presAssocID="{D0878FF4-076A-49F6-A16F-36416F670ECE}" presName="parTx" presStyleLbl="alignNode1" presStyleIdx="1" presStyleCnt="3" custLinFactNeighborX="-1282" custLinFactNeighborY="-213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66169-E493-47BF-BC37-D1451D0CEBF0}" type="pres">
      <dgm:prSet presAssocID="{D0878FF4-076A-49F6-A16F-36416F670ECE}" presName="desTx" presStyleLbl="alignAccFollowNode1" presStyleIdx="1" presStyleCnt="3" custLinFactY="500000" custLinFactNeighborX="-1282" custLinFactNeighborY="5006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52A392-467D-49A9-9F11-A3162536C19F}" type="pres">
      <dgm:prSet presAssocID="{8D7E947F-7738-4741-808F-47144090078E}" presName="space" presStyleCnt="0"/>
      <dgm:spPr/>
    </dgm:pt>
    <dgm:pt modelId="{035616D4-4842-44FD-A69A-204AA10085D2}" type="pres">
      <dgm:prSet presAssocID="{57C7764D-025E-4F2F-A061-F18D38BF42B7}" presName="composite" presStyleCnt="0"/>
      <dgm:spPr/>
    </dgm:pt>
    <dgm:pt modelId="{CB1F41C8-93B9-4E5C-A256-3E7633843313}" type="pres">
      <dgm:prSet presAssocID="{57C7764D-025E-4F2F-A061-F18D38BF42B7}" presName="parTx" presStyleLbl="alignNode1" presStyleIdx="2" presStyleCnt="3" custLinFactNeighborX="-1321" custLinFactNeighborY="-336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E8ED1-00F3-4929-9F6A-A8075A2A192B}" type="pres">
      <dgm:prSet presAssocID="{57C7764D-025E-4F2F-A061-F18D38BF42B7}" presName="desTx" presStyleLbl="alignAccFollowNode1" presStyleIdx="2" presStyleCnt="3" custScaleY="100000" custLinFactY="796005" custLinFactNeighborX="-1321" custLinFactNeighborY="8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515940-E3BF-4F5C-9CA8-580A5C078806}" srcId="{57C7764D-025E-4F2F-A061-F18D38BF42B7}" destId="{B8E8EA3E-F772-4272-AEED-7859B5BEC959}" srcOrd="8" destOrd="0" parTransId="{71B30EF0-DCA1-4D58-93CF-42203C9054B4}" sibTransId="{01A2384A-7040-472B-BF38-CC37788DA9DE}"/>
    <dgm:cxn modelId="{4F8AC8B6-8180-47F9-A85F-4EF483313896}" type="presOf" srcId="{73C79E84-1109-4483-9F06-5EE50BD4D6F3}" destId="{A5366169-E493-47BF-BC37-D1451D0CEBF0}" srcOrd="0" destOrd="2" presId="urn:microsoft.com/office/officeart/2005/8/layout/hList1"/>
    <dgm:cxn modelId="{6157BF88-5C7B-4804-A037-12D3F29E8A70}" type="presOf" srcId="{C9C10920-BAEC-4943-81C1-F45680B3AEB9}" destId="{F2EE8ED1-00F3-4929-9F6A-A8075A2A192B}" srcOrd="0" destOrd="9" presId="urn:microsoft.com/office/officeart/2005/8/layout/hList1"/>
    <dgm:cxn modelId="{D15D56BF-683F-4018-A53D-A1ADC0D73377}" type="presOf" srcId="{5C304D13-3F5D-4944-B85F-FA468BD15B4E}" destId="{A5366169-E493-47BF-BC37-D1451D0CEBF0}" srcOrd="0" destOrd="4" presId="urn:microsoft.com/office/officeart/2005/8/layout/hList1"/>
    <dgm:cxn modelId="{E398175C-9374-4F7D-A497-6D28B5F678FD}" srcId="{57C7764D-025E-4F2F-A061-F18D38BF42B7}" destId="{3E6F2461-9028-44E2-86A4-5E914A08A24B}" srcOrd="0" destOrd="0" parTransId="{865072A0-07B5-4F7C-B5C0-CD380BF0C628}" sibTransId="{44249593-7829-4F28-A813-4750DA39DCEF}"/>
    <dgm:cxn modelId="{15A08F63-2B92-43FD-ABDA-CBCD05D68454}" type="presOf" srcId="{86FDED09-F7B1-41A2-B915-B811F27B716D}" destId="{A5366169-E493-47BF-BC37-D1451D0CEBF0}" srcOrd="0" destOrd="7" presId="urn:microsoft.com/office/officeart/2005/8/layout/hList1"/>
    <dgm:cxn modelId="{CAF86659-0397-4E58-B51B-7B224374CC90}" type="presOf" srcId="{57C7764D-025E-4F2F-A061-F18D38BF42B7}" destId="{CB1F41C8-93B9-4E5C-A256-3E7633843313}" srcOrd="0" destOrd="0" presId="urn:microsoft.com/office/officeart/2005/8/layout/hList1"/>
    <dgm:cxn modelId="{EA7A3C37-3F12-4922-9408-4578740A69F3}" srcId="{E726CBD4-ACFD-4355-AC5B-F205A06A1097}" destId="{B5A71E5D-C474-48DA-B8C3-4228D23469CC}" srcOrd="0" destOrd="0" parTransId="{905C32EA-18E6-4096-ADFB-B935788C5B47}" sibTransId="{00A20F4F-791D-4B64-88D8-EA1851122A3C}"/>
    <dgm:cxn modelId="{E6954487-7B2E-41F3-8E97-DE4D15A30616}" srcId="{B5A71E5D-C474-48DA-B8C3-4228D23469CC}" destId="{A2C7F536-4A51-48D7-BC51-0306737EE815}" srcOrd="6" destOrd="0" parTransId="{3201CBEA-F67C-484B-94E2-90794E18F806}" sibTransId="{417B1D60-3DF3-4790-AE6B-ED12F94735EA}"/>
    <dgm:cxn modelId="{58B3A821-1222-4ADB-B569-CD4A54AAE131}" type="presOf" srcId="{E1AA5951-54B3-491F-A719-5A2815813092}" destId="{23F98587-C89A-4789-A43E-42B7997711A6}" srcOrd="0" destOrd="11" presId="urn:microsoft.com/office/officeart/2005/8/layout/hList1"/>
    <dgm:cxn modelId="{C743750C-D5E7-43BF-B7FC-130DFF7A5E1B}" srcId="{B5A71E5D-C474-48DA-B8C3-4228D23469CC}" destId="{7E3BECB2-73CA-439D-9118-E691AA485A1D}" srcOrd="4" destOrd="0" parTransId="{39A1CC99-0538-4CA2-AD04-E4D4DEFB0B80}" sibTransId="{0BDE254B-E4B0-4DED-861A-DFD1F171F040}"/>
    <dgm:cxn modelId="{BC5C5497-3AA7-4722-AC94-A89F9017CD9C}" srcId="{B5A71E5D-C474-48DA-B8C3-4228D23469CC}" destId="{14820571-5B95-4C1B-9A83-228546890A6A}" srcOrd="3" destOrd="0" parTransId="{A1ADDB6E-7F11-42F7-BFE4-9851205949FC}" sibTransId="{7111151E-72BF-4BA7-A6E4-F6863AA2BDAC}"/>
    <dgm:cxn modelId="{7FF7BD7E-D865-45BD-BA3D-1E424066C016}" srcId="{B5A71E5D-C474-48DA-B8C3-4228D23469CC}" destId="{DE7194DB-2455-4E6C-B395-3552B7B77CD0}" srcOrd="0" destOrd="0" parTransId="{4F9C451D-040F-4593-8126-861737B05CE0}" sibTransId="{EE7B0CFC-657F-43FC-AEC9-E4E7506FA90E}"/>
    <dgm:cxn modelId="{93EFDDEE-565D-4A4C-B229-CD5589114B8C}" srcId="{D0878FF4-076A-49F6-A16F-36416F670ECE}" destId="{89E88BE6-592C-4AF2-B4E2-BF427A26FCF8}" srcOrd="1" destOrd="0" parTransId="{290C3C8B-2E27-4636-9F3D-D9BE3635426C}" sibTransId="{0BBA9668-C83F-40A2-9FAA-023DFC47359C}"/>
    <dgm:cxn modelId="{5980BB5A-44D8-4DCD-9E1C-2103562FFD17}" type="presOf" srcId="{B8E8EA3E-F772-4272-AEED-7859B5BEC959}" destId="{F2EE8ED1-00F3-4929-9F6A-A8075A2A192B}" srcOrd="0" destOrd="8" presId="urn:microsoft.com/office/officeart/2005/8/layout/hList1"/>
    <dgm:cxn modelId="{1B6EECD0-2CC3-4F1E-A023-EF22300BA2FC}" type="presOf" srcId="{15362C4B-B72F-4331-B76D-CCEB477AAAFF}" destId="{A5366169-E493-47BF-BC37-D1451D0CEBF0}" srcOrd="0" destOrd="5" presId="urn:microsoft.com/office/officeart/2005/8/layout/hList1"/>
    <dgm:cxn modelId="{CBC21E29-74BD-4DD8-9ED1-A17CBF765179}" srcId="{B5A71E5D-C474-48DA-B8C3-4228D23469CC}" destId="{1F970F9B-C2BF-4DC1-AB34-AC3ED791C24C}" srcOrd="9" destOrd="0" parTransId="{1FD3311F-12BE-4A4E-9E9B-470ABF5CFB89}" sibTransId="{53BF95B5-DB59-498E-A871-15BC6173EB23}"/>
    <dgm:cxn modelId="{17513B51-C165-4F1C-BDC6-3D48D42A16EB}" type="presOf" srcId="{17627C1C-CA4B-4330-B780-E0BBB5BFC0FC}" destId="{23F98587-C89A-4789-A43E-42B7997711A6}" srcOrd="0" destOrd="5" presId="urn:microsoft.com/office/officeart/2005/8/layout/hList1"/>
    <dgm:cxn modelId="{2121F080-262A-4B06-87B4-E968A8CA127D}" srcId="{E726CBD4-ACFD-4355-AC5B-F205A06A1097}" destId="{57C7764D-025E-4F2F-A061-F18D38BF42B7}" srcOrd="2" destOrd="0" parTransId="{2D7D2EC8-AD53-470C-AB7E-20D2F430FC46}" sibTransId="{9394DB22-AEE5-49FD-BA8E-932B16EC9DD5}"/>
    <dgm:cxn modelId="{543D0564-E9FC-4179-A5D3-9DF4F2661D92}" type="presOf" srcId="{9CF3A42D-0DC4-469A-AAC5-797CD665506F}" destId="{F2EE8ED1-00F3-4929-9F6A-A8075A2A192B}" srcOrd="0" destOrd="6" presId="urn:microsoft.com/office/officeart/2005/8/layout/hList1"/>
    <dgm:cxn modelId="{4F99DF7A-BFF4-445D-9F5E-4CCCCDCFEB64}" type="presOf" srcId="{14820571-5B95-4C1B-9A83-228546890A6A}" destId="{23F98587-C89A-4789-A43E-42B7997711A6}" srcOrd="0" destOrd="3" presId="urn:microsoft.com/office/officeart/2005/8/layout/hList1"/>
    <dgm:cxn modelId="{06D32D20-0AD3-4FE4-BC5E-480BF842DB2F}" type="presOf" srcId="{0A1ADCF4-533F-4655-93C4-1ECCFDA11612}" destId="{A5366169-E493-47BF-BC37-D1451D0CEBF0}" srcOrd="0" destOrd="6" presId="urn:microsoft.com/office/officeart/2005/8/layout/hList1"/>
    <dgm:cxn modelId="{E87A88B3-8822-4E8E-A57C-AB7653551D4F}" srcId="{57C7764D-025E-4F2F-A061-F18D38BF42B7}" destId="{ECC6FF21-294A-42A7-B8FF-0E56B0B332CF}" srcOrd="7" destOrd="0" parTransId="{4A4FED91-B991-4FDA-81DE-55F1965162CD}" sibTransId="{3A125D7B-73FB-459D-B685-2D71FBFDFFC2}"/>
    <dgm:cxn modelId="{BF3D48F9-E4DA-4FA7-8E3E-4E15EA1C92BF}" type="presOf" srcId="{4D522476-A835-4D90-AB45-F15EC39EC61B}" destId="{23F98587-C89A-4789-A43E-42B7997711A6}" srcOrd="0" destOrd="1" presId="urn:microsoft.com/office/officeart/2005/8/layout/hList1"/>
    <dgm:cxn modelId="{C7EA3FFD-DCB6-40FC-873E-00F2CAE9294D}" srcId="{B5A71E5D-C474-48DA-B8C3-4228D23469CC}" destId="{4DC9E7B2-40E1-416E-B687-22F529945702}" srcOrd="2" destOrd="0" parTransId="{00228DAD-C5D8-4A65-A54C-D86256C46D91}" sibTransId="{E1131DE2-4A17-4A02-8D8D-3C8338AC3751}"/>
    <dgm:cxn modelId="{84401161-331D-4101-9D69-5D88560C00F6}" type="presOf" srcId="{ECC6FF21-294A-42A7-B8FF-0E56B0B332CF}" destId="{F2EE8ED1-00F3-4929-9F6A-A8075A2A192B}" srcOrd="0" destOrd="7" presId="urn:microsoft.com/office/officeart/2005/8/layout/hList1"/>
    <dgm:cxn modelId="{A3CCDDE6-8ED7-44E5-83F4-FCC3CCB07E5B}" type="presOf" srcId="{89E88BE6-592C-4AF2-B4E2-BF427A26FCF8}" destId="{A5366169-E493-47BF-BC37-D1451D0CEBF0}" srcOrd="0" destOrd="1" presId="urn:microsoft.com/office/officeart/2005/8/layout/hList1"/>
    <dgm:cxn modelId="{3CD12066-8658-459D-BE37-ED4600769195}" srcId="{D0878FF4-076A-49F6-A16F-36416F670ECE}" destId="{5CE6FE2B-BA51-42C0-999A-1297F0B88BCA}" srcOrd="8" destOrd="0" parTransId="{8938B9C7-B797-4FBD-BF5E-8736232150E2}" sibTransId="{F8B12CD1-FC7D-48EB-B299-D85715B632C2}"/>
    <dgm:cxn modelId="{BB5A1425-CBF6-487B-BAE3-0FCEFA8EE4FC}" type="presOf" srcId="{4DC9E7B2-40E1-416E-B687-22F529945702}" destId="{23F98587-C89A-4789-A43E-42B7997711A6}" srcOrd="0" destOrd="2" presId="urn:microsoft.com/office/officeart/2005/8/layout/hList1"/>
    <dgm:cxn modelId="{8372B473-A337-46A2-88BB-9275DF24C8A1}" type="presOf" srcId="{823EA8FC-622B-4B2E-9CD3-99DBAF0C6EBD}" destId="{A5366169-E493-47BF-BC37-D1451D0CEBF0}" srcOrd="0" destOrd="0" presId="urn:microsoft.com/office/officeart/2005/8/layout/hList1"/>
    <dgm:cxn modelId="{CDAEBC25-F941-4C99-BEDC-4044E6D9F06A}" srcId="{B5A71E5D-C474-48DA-B8C3-4228D23469CC}" destId="{49A259B2-0B82-425F-8831-E4F2FEF0DE85}" srcOrd="10" destOrd="0" parTransId="{355E2FF0-E5CA-4F97-9CB4-CF4DC8FE0C73}" sibTransId="{F04F0190-84D2-4C49-B952-55D0C62C0C0B}"/>
    <dgm:cxn modelId="{F56183A9-D642-4DB3-A0D4-3A8FFFFD9FC8}" srcId="{57C7764D-025E-4F2F-A061-F18D38BF42B7}" destId="{C9C10920-BAEC-4943-81C1-F45680B3AEB9}" srcOrd="9" destOrd="0" parTransId="{D4EEFFF1-B7CA-4873-98B3-E775D172AC86}" sibTransId="{C449BF1D-783E-42A3-B97F-C441D97466F5}"/>
    <dgm:cxn modelId="{1BDAAD75-003F-408B-8A16-9BBD2482902F}" type="presOf" srcId="{F2089F06-19A5-4C60-9786-392CE7FC0F82}" destId="{F2EE8ED1-00F3-4929-9F6A-A8075A2A192B}" srcOrd="0" destOrd="1" presId="urn:microsoft.com/office/officeart/2005/8/layout/hList1"/>
    <dgm:cxn modelId="{7683FE85-A9CE-4724-BFBC-3F55A8C52B02}" srcId="{D0878FF4-076A-49F6-A16F-36416F670ECE}" destId="{86FDED09-F7B1-41A2-B915-B811F27B716D}" srcOrd="7" destOrd="0" parTransId="{7E6E9A2E-CE6A-4E8A-AB57-087E90C4CE7F}" sibTransId="{612C632D-CAD0-4A82-8566-47566E580CF9}"/>
    <dgm:cxn modelId="{AB32E24E-D719-4B0C-9B8B-511DAE2C31A9}" type="presOf" srcId="{B5A71E5D-C474-48DA-B8C3-4228D23469CC}" destId="{1DD67555-E14A-48ED-A7BC-A5ACE70B4F42}" srcOrd="0" destOrd="0" presId="urn:microsoft.com/office/officeart/2005/8/layout/hList1"/>
    <dgm:cxn modelId="{0777DF6B-D4B8-4573-A167-AA251A97C9C8}" type="presOf" srcId="{5CE6FE2B-BA51-42C0-999A-1297F0B88BCA}" destId="{A5366169-E493-47BF-BC37-D1451D0CEBF0}" srcOrd="0" destOrd="8" presId="urn:microsoft.com/office/officeart/2005/8/layout/hList1"/>
    <dgm:cxn modelId="{E26DE522-FE18-4177-9ECB-55EDBE69263C}" type="presOf" srcId="{7E3BECB2-73CA-439D-9118-E691AA485A1D}" destId="{23F98587-C89A-4789-A43E-42B7997711A6}" srcOrd="0" destOrd="4" presId="urn:microsoft.com/office/officeart/2005/8/layout/hList1"/>
    <dgm:cxn modelId="{B669EE8A-7188-481C-B1B7-E618A1C0E2AB}" srcId="{D0878FF4-076A-49F6-A16F-36416F670ECE}" destId="{823EA8FC-622B-4B2E-9CD3-99DBAF0C6EBD}" srcOrd="0" destOrd="0" parTransId="{DA77E7E5-8FEE-468F-85F8-1EB663F25BEE}" sibTransId="{27989922-5A73-4D17-B23E-F3EF50E11A0B}"/>
    <dgm:cxn modelId="{802A6D57-E88F-4394-B8D6-1E113D137866}" srcId="{B5A71E5D-C474-48DA-B8C3-4228D23469CC}" destId="{16E522F7-D004-488A-A780-E84C54BCCBC6}" srcOrd="7" destOrd="0" parTransId="{2D144C16-4E4C-46D1-BA53-016AEB217DD0}" sibTransId="{2005D730-A786-4246-85A6-9201C2255046}"/>
    <dgm:cxn modelId="{FDAC7113-A5FA-4C99-A6A0-3144166F9BDD}" type="presOf" srcId="{8D708C64-B220-4FA6-A8C5-F4608A17E927}" destId="{F2EE8ED1-00F3-4929-9F6A-A8075A2A192B}" srcOrd="0" destOrd="4" presId="urn:microsoft.com/office/officeart/2005/8/layout/hList1"/>
    <dgm:cxn modelId="{E750FD08-CEED-4DB6-B623-A99187A1EC9F}" type="presOf" srcId="{51C2158B-E3AE-4BFE-895D-307424DEEA0F}" destId="{A5366169-E493-47BF-BC37-D1451D0CEBF0}" srcOrd="0" destOrd="3" presId="urn:microsoft.com/office/officeart/2005/8/layout/hList1"/>
    <dgm:cxn modelId="{9795CB82-0E0F-4B1B-BCB6-592B602A6F52}" type="presOf" srcId="{3E6F2461-9028-44E2-86A4-5E914A08A24B}" destId="{F2EE8ED1-00F3-4929-9F6A-A8075A2A192B}" srcOrd="0" destOrd="0" presId="urn:microsoft.com/office/officeart/2005/8/layout/hList1"/>
    <dgm:cxn modelId="{08DC7BF6-BCA4-4EFD-A22D-0B97196B84E8}" type="presOf" srcId="{16E522F7-D004-488A-A780-E84C54BCCBC6}" destId="{23F98587-C89A-4789-A43E-42B7997711A6}" srcOrd="0" destOrd="7" presId="urn:microsoft.com/office/officeart/2005/8/layout/hList1"/>
    <dgm:cxn modelId="{ABFEA97C-9505-4D16-B1FE-5115F3E2EC6F}" type="presOf" srcId="{2B46AF53-92CB-4758-8FB4-7D3D6563CAE0}" destId="{F2EE8ED1-00F3-4929-9F6A-A8075A2A192B}" srcOrd="0" destOrd="3" presId="urn:microsoft.com/office/officeart/2005/8/layout/hList1"/>
    <dgm:cxn modelId="{B608D154-471E-4C90-9D0C-112F079CBE0E}" srcId="{E726CBD4-ACFD-4355-AC5B-F205A06A1097}" destId="{D0878FF4-076A-49F6-A16F-36416F670ECE}" srcOrd="1" destOrd="0" parTransId="{B8B8BD7C-5293-4D43-8ECA-DC3335D602F2}" sibTransId="{8D7E947F-7738-4741-808F-47144090078E}"/>
    <dgm:cxn modelId="{BA195A87-5E50-47FB-8CF7-B22BD3AEBA87}" srcId="{57C7764D-025E-4F2F-A061-F18D38BF42B7}" destId="{4D922880-4C06-44DD-9A49-65E9FEF7E02D}" srcOrd="2" destOrd="0" parTransId="{488A81D4-4B57-4A93-9DA9-642E2BDC9131}" sibTransId="{9F797166-05A5-430F-84FC-71E62DA31C2B}"/>
    <dgm:cxn modelId="{E2CB9829-22F7-4B35-9A82-84CA374079CA}" srcId="{57C7764D-025E-4F2F-A061-F18D38BF42B7}" destId="{9CF3A42D-0DC4-469A-AAC5-797CD665506F}" srcOrd="6" destOrd="0" parTransId="{4A0B2693-464A-45AB-AB91-5ABCA6FE615D}" sibTransId="{946455F3-7C9A-4AB8-A44A-61524A07C5FD}"/>
    <dgm:cxn modelId="{9D0BFFE5-875D-44AD-804D-C2A3BF981327}" type="presOf" srcId="{D0878FF4-076A-49F6-A16F-36416F670ECE}" destId="{72C69168-0DBD-459A-91FF-CD58964DAFF4}" srcOrd="0" destOrd="0" presId="urn:microsoft.com/office/officeart/2005/8/layout/hList1"/>
    <dgm:cxn modelId="{67037F35-8D42-435A-8721-9336DBA08251}" type="presOf" srcId="{A2C7F536-4A51-48D7-BC51-0306737EE815}" destId="{23F98587-C89A-4789-A43E-42B7997711A6}" srcOrd="0" destOrd="6" presId="urn:microsoft.com/office/officeart/2005/8/layout/hList1"/>
    <dgm:cxn modelId="{09C9DBF6-3483-4323-9B35-FF0F1518A2B3}" srcId="{57C7764D-025E-4F2F-A061-F18D38BF42B7}" destId="{2B46AF53-92CB-4758-8FB4-7D3D6563CAE0}" srcOrd="3" destOrd="0" parTransId="{93B787B2-94A2-4B3D-AA57-A7D97219BDDE}" sibTransId="{5100848C-01CE-4C36-9626-38FA101935CB}"/>
    <dgm:cxn modelId="{493D2E91-EE86-49E0-AAD7-FBC7D7D647BC}" type="presOf" srcId="{1F970F9B-C2BF-4DC1-AB34-AC3ED791C24C}" destId="{23F98587-C89A-4789-A43E-42B7997711A6}" srcOrd="0" destOrd="9" presId="urn:microsoft.com/office/officeart/2005/8/layout/hList1"/>
    <dgm:cxn modelId="{9387F3C0-6A57-4092-B5A1-22E3EF40FCF3}" srcId="{B5A71E5D-C474-48DA-B8C3-4228D23469CC}" destId="{17627C1C-CA4B-4330-B780-E0BBB5BFC0FC}" srcOrd="5" destOrd="0" parTransId="{828356D8-19C1-4D96-82CC-473C3A772161}" sibTransId="{E1A9D9D1-0889-4985-853F-22D8F6411C59}"/>
    <dgm:cxn modelId="{4D8CDC89-B719-4E77-8310-7FDFC419B913}" srcId="{D0878FF4-076A-49F6-A16F-36416F670ECE}" destId="{51C2158B-E3AE-4BFE-895D-307424DEEA0F}" srcOrd="3" destOrd="0" parTransId="{1558658D-1FDA-4386-B955-FA15DE927CDD}" sibTransId="{357FFC0B-ED93-4D65-916E-9445A3A71899}"/>
    <dgm:cxn modelId="{D3024484-42F3-4F2F-A182-69E06A1593C5}" srcId="{57C7764D-025E-4F2F-A061-F18D38BF42B7}" destId="{F2089F06-19A5-4C60-9786-392CE7FC0F82}" srcOrd="1" destOrd="0" parTransId="{9C9D94DE-92FD-406D-A6D3-8E5537727932}" sibTransId="{7FF9D1EE-B8A0-46E3-AA2C-2B4B5173D38A}"/>
    <dgm:cxn modelId="{D392CE24-F06F-41F3-95EB-DC50EDEC0D3A}" srcId="{D0878FF4-076A-49F6-A16F-36416F670ECE}" destId="{0A1ADCF4-533F-4655-93C4-1ECCFDA11612}" srcOrd="6" destOrd="0" parTransId="{AFF2C324-EEC4-4559-9673-4FE012D3B32A}" sibTransId="{963DAE73-F28C-4601-BB4D-BC2AD5BF5708}"/>
    <dgm:cxn modelId="{B3FE7A25-EC1A-4D04-9A4F-94DD9DFDF501}" type="presOf" srcId="{5C79A42B-80AB-45A5-9533-7D42A15D9B18}" destId="{F2EE8ED1-00F3-4929-9F6A-A8075A2A192B}" srcOrd="0" destOrd="5" presId="urn:microsoft.com/office/officeart/2005/8/layout/hList1"/>
    <dgm:cxn modelId="{4A8F6F3B-6071-48D2-A1B1-2D48AC6175E1}" srcId="{57C7764D-025E-4F2F-A061-F18D38BF42B7}" destId="{8D708C64-B220-4FA6-A8C5-F4608A17E927}" srcOrd="4" destOrd="0" parTransId="{E8A0E4D3-B319-4F2C-9200-27C0EE380FE6}" sibTransId="{1736B93C-CC35-48EC-BFF6-AC5F7BD00D4F}"/>
    <dgm:cxn modelId="{27C02CDA-7D11-4761-B59A-709FE1571186}" srcId="{B5A71E5D-C474-48DA-B8C3-4228D23469CC}" destId="{E1AA5951-54B3-491F-A719-5A2815813092}" srcOrd="11" destOrd="0" parTransId="{5487312C-3095-4284-8126-E13FB09D01C5}" sibTransId="{A6A6AA7F-68F5-4798-98EC-43668A3315EF}"/>
    <dgm:cxn modelId="{5D789643-4B75-4FAE-B64F-D0C167D08591}" type="presOf" srcId="{DE7194DB-2455-4E6C-B395-3552B7B77CD0}" destId="{23F98587-C89A-4789-A43E-42B7997711A6}" srcOrd="0" destOrd="0" presId="urn:microsoft.com/office/officeart/2005/8/layout/hList1"/>
    <dgm:cxn modelId="{612068DA-723B-4D3B-AF22-880D188F86DF}" srcId="{B5A71E5D-C474-48DA-B8C3-4228D23469CC}" destId="{4D522476-A835-4D90-AB45-F15EC39EC61B}" srcOrd="1" destOrd="0" parTransId="{05DACBC8-A2D2-4D44-AB14-E30C9196164A}" sibTransId="{7184FCC6-808B-4036-A811-C61ECCE79D9D}"/>
    <dgm:cxn modelId="{48BCB54B-DFF6-44A2-8BB1-B57625115011}" srcId="{D0878FF4-076A-49F6-A16F-36416F670ECE}" destId="{5C304D13-3F5D-4944-B85F-FA468BD15B4E}" srcOrd="4" destOrd="0" parTransId="{16E4C8DF-6AD3-407B-9731-E8B361519978}" sibTransId="{0AA2EDE5-160B-4EE3-B7FF-D01DBBC00700}"/>
    <dgm:cxn modelId="{AAA07FB3-0CD4-41AC-B2D4-789F79D2AA82}" type="presOf" srcId="{49A259B2-0B82-425F-8831-E4F2FEF0DE85}" destId="{23F98587-C89A-4789-A43E-42B7997711A6}" srcOrd="0" destOrd="10" presId="urn:microsoft.com/office/officeart/2005/8/layout/hList1"/>
    <dgm:cxn modelId="{DF1FF314-E714-4D33-8BD9-BF61578E0268}" srcId="{D0878FF4-076A-49F6-A16F-36416F670ECE}" destId="{15362C4B-B72F-4331-B76D-CCEB477AAAFF}" srcOrd="5" destOrd="0" parTransId="{9F5F813A-31CC-42DE-8D7F-F543180EAD11}" sibTransId="{66C21F52-D1D2-4C2E-9520-4AEB81CE12DD}"/>
    <dgm:cxn modelId="{DEEC2997-66BA-4DF3-A411-CEB515DA81C5}" type="presOf" srcId="{E726CBD4-ACFD-4355-AC5B-F205A06A1097}" destId="{59E61C05-778D-44CC-85C5-EB442CDEE863}" srcOrd="0" destOrd="0" presId="urn:microsoft.com/office/officeart/2005/8/layout/hList1"/>
    <dgm:cxn modelId="{32DB9E9E-A60E-4BBA-97FE-685BD2D56D94}" type="presOf" srcId="{5B0EC15A-5402-476E-BAA0-63A82A3A46C9}" destId="{23F98587-C89A-4789-A43E-42B7997711A6}" srcOrd="0" destOrd="8" presId="urn:microsoft.com/office/officeart/2005/8/layout/hList1"/>
    <dgm:cxn modelId="{01AE14AB-A4B4-4834-BE15-EB667B290B1D}" type="presOf" srcId="{4D922880-4C06-44DD-9A49-65E9FEF7E02D}" destId="{F2EE8ED1-00F3-4929-9F6A-A8075A2A192B}" srcOrd="0" destOrd="2" presId="urn:microsoft.com/office/officeart/2005/8/layout/hList1"/>
    <dgm:cxn modelId="{F1F03421-9EB0-426E-A805-C69279068731}" srcId="{D0878FF4-076A-49F6-A16F-36416F670ECE}" destId="{73C79E84-1109-4483-9F06-5EE50BD4D6F3}" srcOrd="2" destOrd="0" parTransId="{D53B303A-FF78-4938-A4A6-439BB8D67246}" sibTransId="{7A154733-E6C2-462B-A2AA-07CC37E0AD87}"/>
    <dgm:cxn modelId="{A6BDEDD5-3CDA-411B-9049-07929946754D}" srcId="{B5A71E5D-C474-48DA-B8C3-4228D23469CC}" destId="{5B0EC15A-5402-476E-BAA0-63A82A3A46C9}" srcOrd="8" destOrd="0" parTransId="{91CBBF13-3154-4D3A-BC9A-65F5C0B0E6BB}" sibTransId="{DEC73FFC-0FF8-478D-8DD1-4361817EC336}"/>
    <dgm:cxn modelId="{C7E88F85-B5BC-4EFE-9E75-AB2A05EC285C}" srcId="{57C7764D-025E-4F2F-A061-F18D38BF42B7}" destId="{5C79A42B-80AB-45A5-9533-7D42A15D9B18}" srcOrd="5" destOrd="0" parTransId="{3659E440-7FCA-4910-A06B-CDA695873F9D}" sibTransId="{D0B164DC-05D6-432A-A8BC-C39435C2E7E2}"/>
    <dgm:cxn modelId="{57086FFB-CFF6-494E-AB3C-6DC330A899FA}" type="presParOf" srcId="{59E61C05-778D-44CC-85C5-EB442CDEE863}" destId="{D5286141-6325-4AF6-8CFA-3071A64C0AC1}" srcOrd="0" destOrd="0" presId="urn:microsoft.com/office/officeart/2005/8/layout/hList1"/>
    <dgm:cxn modelId="{29AA1733-30D8-48D6-BB98-CD6FC9220210}" type="presParOf" srcId="{D5286141-6325-4AF6-8CFA-3071A64C0AC1}" destId="{1DD67555-E14A-48ED-A7BC-A5ACE70B4F42}" srcOrd="0" destOrd="0" presId="urn:microsoft.com/office/officeart/2005/8/layout/hList1"/>
    <dgm:cxn modelId="{B216AB54-CB81-461E-BBD2-A91EC5DE7A08}" type="presParOf" srcId="{D5286141-6325-4AF6-8CFA-3071A64C0AC1}" destId="{23F98587-C89A-4789-A43E-42B7997711A6}" srcOrd="1" destOrd="0" presId="urn:microsoft.com/office/officeart/2005/8/layout/hList1"/>
    <dgm:cxn modelId="{E98D362B-E67C-4969-91B1-FA36D9498AA5}" type="presParOf" srcId="{59E61C05-778D-44CC-85C5-EB442CDEE863}" destId="{3A2114C3-E5A7-4160-8DCB-3A8F172CD927}" srcOrd="1" destOrd="0" presId="urn:microsoft.com/office/officeart/2005/8/layout/hList1"/>
    <dgm:cxn modelId="{E81F3062-C824-4278-82F9-EDAECB8A7476}" type="presParOf" srcId="{59E61C05-778D-44CC-85C5-EB442CDEE863}" destId="{6367F614-7A88-43CD-8DB9-3BA02997CD3E}" srcOrd="2" destOrd="0" presId="urn:microsoft.com/office/officeart/2005/8/layout/hList1"/>
    <dgm:cxn modelId="{968BBEC5-D72A-4AF5-A85E-03588BC90507}" type="presParOf" srcId="{6367F614-7A88-43CD-8DB9-3BA02997CD3E}" destId="{72C69168-0DBD-459A-91FF-CD58964DAFF4}" srcOrd="0" destOrd="0" presId="urn:microsoft.com/office/officeart/2005/8/layout/hList1"/>
    <dgm:cxn modelId="{E902458D-16DC-4212-8E12-7CC4B20DFAFA}" type="presParOf" srcId="{6367F614-7A88-43CD-8DB9-3BA02997CD3E}" destId="{A5366169-E493-47BF-BC37-D1451D0CEBF0}" srcOrd="1" destOrd="0" presId="urn:microsoft.com/office/officeart/2005/8/layout/hList1"/>
    <dgm:cxn modelId="{DF95BF73-1765-430E-822E-E34B3B30DC25}" type="presParOf" srcId="{59E61C05-778D-44CC-85C5-EB442CDEE863}" destId="{8852A392-467D-49A9-9F11-A3162536C19F}" srcOrd="3" destOrd="0" presId="urn:microsoft.com/office/officeart/2005/8/layout/hList1"/>
    <dgm:cxn modelId="{6C73A036-7169-4851-A3A9-A0FD23BB2A86}" type="presParOf" srcId="{59E61C05-778D-44CC-85C5-EB442CDEE863}" destId="{035616D4-4842-44FD-A69A-204AA10085D2}" srcOrd="4" destOrd="0" presId="urn:microsoft.com/office/officeart/2005/8/layout/hList1"/>
    <dgm:cxn modelId="{49A2472A-8277-4EAB-A841-1C23CD8FB717}" type="presParOf" srcId="{035616D4-4842-44FD-A69A-204AA10085D2}" destId="{CB1F41C8-93B9-4E5C-A256-3E7633843313}" srcOrd="0" destOrd="0" presId="urn:microsoft.com/office/officeart/2005/8/layout/hList1"/>
    <dgm:cxn modelId="{28C24A7C-6F32-47A7-B788-52D72C577272}" type="presParOf" srcId="{035616D4-4842-44FD-A69A-204AA10085D2}" destId="{F2EE8ED1-00F3-4929-9F6A-A8075A2A192B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2764A3-D012-482E-B04A-406515F6E9F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9BB6EB-014D-4E66-A7F5-E1608956DCEC}">
      <dgm:prSet phldrT="[Текст]"/>
      <dgm:spPr/>
      <dgm:t>
        <a:bodyPr/>
        <a:lstStyle/>
        <a:p>
          <a:r>
            <a:rPr lang="ru-RU" dirty="0" smtClean="0"/>
            <a:t>1.</a:t>
          </a:r>
          <a:endParaRPr lang="ru-RU" dirty="0"/>
        </a:p>
      </dgm:t>
    </dgm:pt>
    <dgm:pt modelId="{2906B494-7EE8-45C1-8798-1D015E1643B1}" type="parTrans" cxnId="{1AD80F06-372B-4D76-B76E-1375FC5265B2}">
      <dgm:prSet/>
      <dgm:spPr/>
      <dgm:t>
        <a:bodyPr/>
        <a:lstStyle/>
        <a:p>
          <a:endParaRPr lang="ru-RU"/>
        </a:p>
      </dgm:t>
    </dgm:pt>
    <dgm:pt modelId="{68329F48-1BEC-48E5-B241-5983F1BBA986}" type="sibTrans" cxnId="{1AD80F06-372B-4D76-B76E-1375FC5265B2}">
      <dgm:prSet/>
      <dgm:spPr/>
      <dgm:t>
        <a:bodyPr/>
        <a:lstStyle/>
        <a:p>
          <a:endParaRPr lang="ru-RU"/>
        </a:p>
      </dgm:t>
    </dgm:pt>
    <dgm:pt modelId="{E28AB0DE-C994-4314-B50B-596E21F2823D}">
      <dgm:prSet phldrT="[Текст]"/>
      <dgm:spPr/>
      <dgm:t>
        <a:bodyPr/>
        <a:lstStyle/>
        <a:p>
          <a:r>
            <a:rPr lang="ru-RU" b="1" i="1" u="sng" dirty="0" smtClean="0">
              <a:latin typeface="Times New Roman" pitchFamily="18" charset="0"/>
              <a:cs typeface="Times New Roman" pitchFamily="18" charset="0"/>
            </a:rPr>
            <a:t>Текущий 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– гибкая проверка результатов обучения.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1EA01003-D9AC-4089-AE87-4336E548081B}" type="parTrans" cxnId="{0BB071F2-CC56-4E97-BDA3-F01F93A91017}">
      <dgm:prSet/>
      <dgm:spPr/>
      <dgm:t>
        <a:bodyPr/>
        <a:lstStyle/>
        <a:p>
          <a:endParaRPr lang="ru-RU"/>
        </a:p>
      </dgm:t>
    </dgm:pt>
    <dgm:pt modelId="{5191D422-13B7-44AC-81D3-0C8CBCF0D3D6}" type="sibTrans" cxnId="{0BB071F2-CC56-4E97-BDA3-F01F93A91017}">
      <dgm:prSet/>
      <dgm:spPr/>
      <dgm:t>
        <a:bodyPr/>
        <a:lstStyle/>
        <a:p>
          <a:endParaRPr lang="ru-RU"/>
        </a:p>
      </dgm:t>
    </dgm:pt>
    <dgm:pt modelId="{D8B8E756-AFB5-44B6-A7F5-FB3D83FF1607}">
      <dgm:prSet phldrT="[Текст]"/>
      <dgm:spPr/>
      <dgm:t>
        <a:bodyPr/>
        <a:lstStyle/>
        <a:p>
          <a:r>
            <a:rPr lang="ru-RU" dirty="0" smtClean="0"/>
            <a:t>2.</a:t>
          </a:r>
          <a:endParaRPr lang="ru-RU" dirty="0"/>
        </a:p>
      </dgm:t>
    </dgm:pt>
    <dgm:pt modelId="{083518BA-CA33-46E4-BDE2-76D2BB3525D6}" type="parTrans" cxnId="{BDAABC4D-F6CF-408D-9F31-D59A6046B05C}">
      <dgm:prSet/>
      <dgm:spPr/>
      <dgm:t>
        <a:bodyPr/>
        <a:lstStyle/>
        <a:p>
          <a:endParaRPr lang="ru-RU"/>
        </a:p>
      </dgm:t>
    </dgm:pt>
    <dgm:pt modelId="{A9C71B4D-9E00-44C5-90A7-1BAF1F01C86E}" type="sibTrans" cxnId="{BDAABC4D-F6CF-408D-9F31-D59A6046B05C}">
      <dgm:prSet/>
      <dgm:spPr/>
      <dgm:t>
        <a:bodyPr/>
        <a:lstStyle/>
        <a:p>
          <a:endParaRPr lang="ru-RU"/>
        </a:p>
      </dgm:t>
    </dgm:pt>
    <dgm:pt modelId="{B82F5026-7D7F-4682-9010-380227FDC193}">
      <dgm:prSet phldrT="[Текст]"/>
      <dgm:spPr/>
      <dgm:t>
        <a:bodyPr/>
        <a:lstStyle/>
        <a:p>
          <a:r>
            <a:rPr lang="ru-RU" b="1" i="1" u="sng" dirty="0" smtClean="0">
              <a:latin typeface="Times New Roman" pitchFamily="18" charset="0"/>
              <a:cs typeface="Times New Roman" pitchFamily="18" charset="0"/>
            </a:rPr>
            <a:t>Тематический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– оценивание сформированного умения и навыка по определённой теме.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B58C752A-0530-4360-9CCC-CE67395B82A3}" type="parTrans" cxnId="{EB2AC2C8-CA33-489B-87D9-BAF7B17F82BA}">
      <dgm:prSet/>
      <dgm:spPr/>
      <dgm:t>
        <a:bodyPr/>
        <a:lstStyle/>
        <a:p>
          <a:endParaRPr lang="ru-RU"/>
        </a:p>
      </dgm:t>
    </dgm:pt>
    <dgm:pt modelId="{81AB741B-50D2-4472-8839-C635A420FAA9}" type="sibTrans" cxnId="{EB2AC2C8-CA33-489B-87D9-BAF7B17F82BA}">
      <dgm:prSet/>
      <dgm:spPr/>
      <dgm:t>
        <a:bodyPr/>
        <a:lstStyle/>
        <a:p>
          <a:endParaRPr lang="ru-RU"/>
        </a:p>
      </dgm:t>
    </dgm:pt>
    <dgm:pt modelId="{3E50482E-6A5D-4F57-BC4C-8A932886BAED}">
      <dgm:prSet phldrT="[Текст]"/>
      <dgm:spPr/>
      <dgm:t>
        <a:bodyPr/>
        <a:lstStyle/>
        <a:p>
          <a:r>
            <a:rPr lang="ru-RU" dirty="0" smtClean="0"/>
            <a:t>3.</a:t>
          </a:r>
          <a:endParaRPr lang="ru-RU" dirty="0"/>
        </a:p>
      </dgm:t>
    </dgm:pt>
    <dgm:pt modelId="{4C7ED5DD-036B-4FB6-8528-4F90B635A2D7}" type="parTrans" cxnId="{94D44359-464C-4565-AC23-AB9FBB7C1929}">
      <dgm:prSet/>
      <dgm:spPr/>
      <dgm:t>
        <a:bodyPr/>
        <a:lstStyle/>
        <a:p>
          <a:endParaRPr lang="ru-RU"/>
        </a:p>
      </dgm:t>
    </dgm:pt>
    <dgm:pt modelId="{5DC6D7DA-61BA-4DD7-8B34-A90847EC588F}" type="sibTrans" cxnId="{94D44359-464C-4565-AC23-AB9FBB7C1929}">
      <dgm:prSet/>
      <dgm:spPr/>
      <dgm:t>
        <a:bodyPr/>
        <a:lstStyle/>
        <a:p>
          <a:endParaRPr lang="ru-RU"/>
        </a:p>
      </dgm:t>
    </dgm:pt>
    <dgm:pt modelId="{BC81E607-F107-4CFD-B4EC-E88437643409}">
      <dgm:prSet phldrT="[Текст]"/>
      <dgm:spPr/>
      <dgm:t>
        <a:bodyPr/>
        <a:lstStyle/>
        <a:p>
          <a:r>
            <a:rPr lang="ru-RU" b="1" u="sng" dirty="0" smtClean="0">
              <a:latin typeface="Times New Roman" pitchFamily="18" charset="0"/>
              <a:cs typeface="Times New Roman" pitchFamily="18" charset="0"/>
            </a:rPr>
            <a:t>Итоговый 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– оценка результатов обучения за определённый промежуток времени.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91BD3BF9-6EA3-4855-B8A8-5EE8DB365BBB}" type="parTrans" cxnId="{55067709-9199-4AFF-B0BF-163BD24C7628}">
      <dgm:prSet/>
      <dgm:spPr/>
      <dgm:t>
        <a:bodyPr/>
        <a:lstStyle/>
        <a:p>
          <a:endParaRPr lang="ru-RU"/>
        </a:p>
      </dgm:t>
    </dgm:pt>
    <dgm:pt modelId="{B0E82F5F-61C7-4E7A-9636-B3773E11C595}" type="sibTrans" cxnId="{55067709-9199-4AFF-B0BF-163BD24C7628}">
      <dgm:prSet/>
      <dgm:spPr/>
      <dgm:t>
        <a:bodyPr/>
        <a:lstStyle/>
        <a:p>
          <a:endParaRPr lang="ru-RU"/>
        </a:p>
      </dgm:t>
    </dgm:pt>
    <dgm:pt modelId="{5BD2F5A2-2E08-4819-81C2-AC9A06760B42}" type="pres">
      <dgm:prSet presAssocID="{8F2764A3-D012-482E-B04A-406515F6E9F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5BF9BC-A768-4253-ADB5-4497DB6AA041}" type="pres">
      <dgm:prSet presAssocID="{F69BB6EB-014D-4E66-A7F5-E1608956DCEC}" presName="composite" presStyleCnt="0"/>
      <dgm:spPr/>
    </dgm:pt>
    <dgm:pt modelId="{1BC2EB65-20D2-4B12-A6C1-790BA47C5236}" type="pres">
      <dgm:prSet presAssocID="{F69BB6EB-014D-4E66-A7F5-E1608956DCE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B05D62-8C26-42C7-95E5-4404C12EDD85}" type="pres">
      <dgm:prSet presAssocID="{F69BB6EB-014D-4E66-A7F5-E1608956DCE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A1FC18-718A-47AF-BAC7-C2E7B6D9A1C8}" type="pres">
      <dgm:prSet presAssocID="{68329F48-1BEC-48E5-B241-5983F1BBA986}" presName="sp" presStyleCnt="0"/>
      <dgm:spPr/>
    </dgm:pt>
    <dgm:pt modelId="{D7FD729B-2EFF-4FDC-B090-22F2682D7923}" type="pres">
      <dgm:prSet presAssocID="{D8B8E756-AFB5-44B6-A7F5-FB3D83FF1607}" presName="composite" presStyleCnt="0"/>
      <dgm:spPr/>
    </dgm:pt>
    <dgm:pt modelId="{EC526F55-4B02-403D-A18B-D358E7839C0E}" type="pres">
      <dgm:prSet presAssocID="{D8B8E756-AFB5-44B6-A7F5-FB3D83FF160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E184B3-8473-4C48-BF06-623D3890155A}" type="pres">
      <dgm:prSet presAssocID="{D8B8E756-AFB5-44B6-A7F5-FB3D83FF160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90507-781F-4FE1-A3A3-4280CA0474E7}" type="pres">
      <dgm:prSet presAssocID="{A9C71B4D-9E00-44C5-90A7-1BAF1F01C86E}" presName="sp" presStyleCnt="0"/>
      <dgm:spPr/>
    </dgm:pt>
    <dgm:pt modelId="{439ACB20-03F8-4108-98D3-FD1C1267935D}" type="pres">
      <dgm:prSet presAssocID="{3E50482E-6A5D-4F57-BC4C-8A932886BAED}" presName="composite" presStyleCnt="0"/>
      <dgm:spPr/>
    </dgm:pt>
    <dgm:pt modelId="{AB7863F7-1EC8-48DB-A19E-66BF04106241}" type="pres">
      <dgm:prSet presAssocID="{3E50482E-6A5D-4F57-BC4C-8A932886BAE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08EC6B-6328-4EC0-87D3-FB64895E2076}" type="pres">
      <dgm:prSet presAssocID="{3E50482E-6A5D-4F57-BC4C-8A932886BAE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1F668A-240D-4F41-9791-E88117FEF5EF}" type="presOf" srcId="{D8B8E756-AFB5-44B6-A7F5-FB3D83FF1607}" destId="{EC526F55-4B02-403D-A18B-D358E7839C0E}" srcOrd="0" destOrd="0" presId="urn:microsoft.com/office/officeart/2005/8/layout/chevron2"/>
    <dgm:cxn modelId="{0BB071F2-CC56-4E97-BDA3-F01F93A91017}" srcId="{F69BB6EB-014D-4E66-A7F5-E1608956DCEC}" destId="{E28AB0DE-C994-4314-B50B-596E21F2823D}" srcOrd="0" destOrd="0" parTransId="{1EA01003-D9AC-4089-AE87-4336E548081B}" sibTransId="{5191D422-13B7-44AC-81D3-0C8CBCF0D3D6}"/>
    <dgm:cxn modelId="{55067709-9199-4AFF-B0BF-163BD24C7628}" srcId="{3E50482E-6A5D-4F57-BC4C-8A932886BAED}" destId="{BC81E607-F107-4CFD-B4EC-E88437643409}" srcOrd="0" destOrd="0" parTransId="{91BD3BF9-6EA3-4855-B8A8-5EE8DB365BBB}" sibTransId="{B0E82F5F-61C7-4E7A-9636-B3773E11C595}"/>
    <dgm:cxn modelId="{1B6D335C-1ED0-48C7-A66D-F41DD9744F8E}" type="presOf" srcId="{E28AB0DE-C994-4314-B50B-596E21F2823D}" destId="{55B05D62-8C26-42C7-95E5-4404C12EDD85}" srcOrd="0" destOrd="0" presId="urn:microsoft.com/office/officeart/2005/8/layout/chevron2"/>
    <dgm:cxn modelId="{BDAABC4D-F6CF-408D-9F31-D59A6046B05C}" srcId="{8F2764A3-D012-482E-B04A-406515F6E9F0}" destId="{D8B8E756-AFB5-44B6-A7F5-FB3D83FF1607}" srcOrd="1" destOrd="0" parTransId="{083518BA-CA33-46E4-BDE2-76D2BB3525D6}" sibTransId="{A9C71B4D-9E00-44C5-90A7-1BAF1F01C86E}"/>
    <dgm:cxn modelId="{0872FA7E-84E9-4A23-B0E1-D4CCA41657E1}" type="presOf" srcId="{F69BB6EB-014D-4E66-A7F5-E1608956DCEC}" destId="{1BC2EB65-20D2-4B12-A6C1-790BA47C5236}" srcOrd="0" destOrd="0" presId="urn:microsoft.com/office/officeart/2005/8/layout/chevron2"/>
    <dgm:cxn modelId="{7072EF34-7B5F-426C-954A-871866861E91}" type="presOf" srcId="{B82F5026-7D7F-4682-9010-380227FDC193}" destId="{96E184B3-8473-4C48-BF06-623D3890155A}" srcOrd="0" destOrd="0" presId="urn:microsoft.com/office/officeart/2005/8/layout/chevron2"/>
    <dgm:cxn modelId="{94D44359-464C-4565-AC23-AB9FBB7C1929}" srcId="{8F2764A3-D012-482E-B04A-406515F6E9F0}" destId="{3E50482E-6A5D-4F57-BC4C-8A932886BAED}" srcOrd="2" destOrd="0" parTransId="{4C7ED5DD-036B-4FB6-8528-4F90B635A2D7}" sibTransId="{5DC6D7DA-61BA-4DD7-8B34-A90847EC588F}"/>
    <dgm:cxn modelId="{EB2AC2C8-CA33-489B-87D9-BAF7B17F82BA}" srcId="{D8B8E756-AFB5-44B6-A7F5-FB3D83FF1607}" destId="{B82F5026-7D7F-4682-9010-380227FDC193}" srcOrd="0" destOrd="0" parTransId="{B58C752A-0530-4360-9CCC-CE67395B82A3}" sibTransId="{81AB741B-50D2-4472-8839-C635A420FAA9}"/>
    <dgm:cxn modelId="{C86D216C-25A5-4984-9966-C6941D9DBF0B}" type="presOf" srcId="{BC81E607-F107-4CFD-B4EC-E88437643409}" destId="{AE08EC6B-6328-4EC0-87D3-FB64895E2076}" srcOrd="0" destOrd="0" presId="urn:microsoft.com/office/officeart/2005/8/layout/chevron2"/>
    <dgm:cxn modelId="{851ED2B0-2CAC-477B-BFF9-E9E73EBF6006}" type="presOf" srcId="{8F2764A3-D012-482E-B04A-406515F6E9F0}" destId="{5BD2F5A2-2E08-4819-81C2-AC9A06760B42}" srcOrd="0" destOrd="0" presId="urn:microsoft.com/office/officeart/2005/8/layout/chevron2"/>
    <dgm:cxn modelId="{7755655B-B453-4FA8-A067-C02755DDACCB}" type="presOf" srcId="{3E50482E-6A5D-4F57-BC4C-8A932886BAED}" destId="{AB7863F7-1EC8-48DB-A19E-66BF04106241}" srcOrd="0" destOrd="0" presId="urn:microsoft.com/office/officeart/2005/8/layout/chevron2"/>
    <dgm:cxn modelId="{1AD80F06-372B-4D76-B76E-1375FC5265B2}" srcId="{8F2764A3-D012-482E-B04A-406515F6E9F0}" destId="{F69BB6EB-014D-4E66-A7F5-E1608956DCEC}" srcOrd="0" destOrd="0" parTransId="{2906B494-7EE8-45C1-8798-1D015E1643B1}" sibTransId="{68329F48-1BEC-48E5-B241-5983F1BBA986}"/>
    <dgm:cxn modelId="{E9FB1EBC-E1A1-43B9-A3AE-32CE7A9F3F5E}" type="presParOf" srcId="{5BD2F5A2-2E08-4819-81C2-AC9A06760B42}" destId="{CC5BF9BC-A768-4253-ADB5-4497DB6AA041}" srcOrd="0" destOrd="0" presId="urn:microsoft.com/office/officeart/2005/8/layout/chevron2"/>
    <dgm:cxn modelId="{73CF1FE1-303F-420D-810B-61A1990E8D4A}" type="presParOf" srcId="{CC5BF9BC-A768-4253-ADB5-4497DB6AA041}" destId="{1BC2EB65-20D2-4B12-A6C1-790BA47C5236}" srcOrd="0" destOrd="0" presId="urn:microsoft.com/office/officeart/2005/8/layout/chevron2"/>
    <dgm:cxn modelId="{25DF2850-385C-4A3C-8DA0-8B8F0F892935}" type="presParOf" srcId="{CC5BF9BC-A768-4253-ADB5-4497DB6AA041}" destId="{55B05D62-8C26-42C7-95E5-4404C12EDD85}" srcOrd="1" destOrd="0" presId="urn:microsoft.com/office/officeart/2005/8/layout/chevron2"/>
    <dgm:cxn modelId="{D8E7C599-B779-4AF7-9959-7FCFA0004FDB}" type="presParOf" srcId="{5BD2F5A2-2E08-4819-81C2-AC9A06760B42}" destId="{83A1FC18-718A-47AF-BAC7-C2E7B6D9A1C8}" srcOrd="1" destOrd="0" presId="urn:microsoft.com/office/officeart/2005/8/layout/chevron2"/>
    <dgm:cxn modelId="{9430D57F-C822-4583-82DC-5DA2EC3B1BFC}" type="presParOf" srcId="{5BD2F5A2-2E08-4819-81C2-AC9A06760B42}" destId="{D7FD729B-2EFF-4FDC-B090-22F2682D7923}" srcOrd="2" destOrd="0" presId="urn:microsoft.com/office/officeart/2005/8/layout/chevron2"/>
    <dgm:cxn modelId="{24616E9C-5844-4F97-A342-105CA3CA6917}" type="presParOf" srcId="{D7FD729B-2EFF-4FDC-B090-22F2682D7923}" destId="{EC526F55-4B02-403D-A18B-D358E7839C0E}" srcOrd="0" destOrd="0" presId="urn:microsoft.com/office/officeart/2005/8/layout/chevron2"/>
    <dgm:cxn modelId="{CFFD6D12-4ABC-4F53-A3C4-5C1056F009DD}" type="presParOf" srcId="{D7FD729B-2EFF-4FDC-B090-22F2682D7923}" destId="{96E184B3-8473-4C48-BF06-623D3890155A}" srcOrd="1" destOrd="0" presId="urn:microsoft.com/office/officeart/2005/8/layout/chevron2"/>
    <dgm:cxn modelId="{BDFF5794-3BB1-4077-9BDC-4D960577D3E6}" type="presParOf" srcId="{5BD2F5A2-2E08-4819-81C2-AC9A06760B42}" destId="{1F490507-781F-4FE1-A3A3-4280CA0474E7}" srcOrd="3" destOrd="0" presId="urn:microsoft.com/office/officeart/2005/8/layout/chevron2"/>
    <dgm:cxn modelId="{67B7B51D-D912-4A26-9857-611B7E923C3B}" type="presParOf" srcId="{5BD2F5A2-2E08-4819-81C2-AC9A06760B42}" destId="{439ACB20-03F8-4108-98D3-FD1C1267935D}" srcOrd="4" destOrd="0" presId="urn:microsoft.com/office/officeart/2005/8/layout/chevron2"/>
    <dgm:cxn modelId="{D8A4D54F-1EDB-4623-B0F1-7322F6F16B43}" type="presParOf" srcId="{439ACB20-03F8-4108-98D3-FD1C1267935D}" destId="{AB7863F7-1EC8-48DB-A19E-66BF04106241}" srcOrd="0" destOrd="0" presId="urn:microsoft.com/office/officeart/2005/8/layout/chevron2"/>
    <dgm:cxn modelId="{8242A358-41A6-4C90-BC9E-46E15F9910AF}" type="presParOf" srcId="{439ACB20-03F8-4108-98D3-FD1C1267935D}" destId="{AE08EC6B-6328-4EC0-87D3-FB64895E2076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52AD9E-158C-417D-A9D9-E3BE29547C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54C1AC-B977-42B7-93E4-D60200E67872}">
      <dgm:prSet phldrT="[Текст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Устный опрос </a:t>
          </a:r>
          <a:r>
            <a:rPr lang="ru-RU" dirty="0" smtClean="0">
              <a:solidFill>
                <a:schemeClr val="tx1"/>
              </a:solidFill>
            </a:rPr>
            <a:t>– устное изложение учеником изученного материала (беседа, рассказ, объяснение, чтение текста, сообщение о наблюдении).</a:t>
          </a:r>
          <a:endParaRPr lang="ru-RU" dirty="0">
            <a:solidFill>
              <a:schemeClr val="tx1"/>
            </a:solidFill>
          </a:endParaRPr>
        </a:p>
      </dgm:t>
    </dgm:pt>
    <dgm:pt modelId="{F2CD98D4-6EFF-49A5-8975-E44DC7B6B8BE}" type="parTrans" cxnId="{230D6EA1-B959-4146-A7FC-E0C45C6B9890}">
      <dgm:prSet/>
      <dgm:spPr/>
      <dgm:t>
        <a:bodyPr/>
        <a:lstStyle/>
        <a:p>
          <a:endParaRPr lang="ru-RU"/>
        </a:p>
      </dgm:t>
    </dgm:pt>
    <dgm:pt modelId="{B01B2604-B1DE-4234-8B67-DE3E0884DAB2}" type="sibTrans" cxnId="{230D6EA1-B959-4146-A7FC-E0C45C6B9890}">
      <dgm:prSet/>
      <dgm:spPr/>
      <dgm:t>
        <a:bodyPr/>
        <a:lstStyle/>
        <a:p>
          <a:endParaRPr lang="ru-RU"/>
        </a:p>
      </dgm:t>
    </dgm:pt>
    <dgm:pt modelId="{1BF35894-0F00-48EC-B90D-7EEE4DB0858B}">
      <dgm:prSet phldrT="[Текст]"/>
      <dgm:spPr/>
      <dgm:t>
        <a:bodyPr/>
        <a:lstStyle/>
        <a:p>
          <a:r>
            <a:rPr lang="ru-RU" dirty="0" smtClean="0"/>
            <a:t>.</a:t>
          </a:r>
          <a:endParaRPr lang="ru-RU" dirty="0"/>
        </a:p>
      </dgm:t>
    </dgm:pt>
    <dgm:pt modelId="{83D76D05-A8D0-4DEA-A403-8202CB9EB405}" type="parTrans" cxnId="{DCFD1E4F-E9EC-443E-98E4-DED374011D42}">
      <dgm:prSet/>
      <dgm:spPr/>
      <dgm:t>
        <a:bodyPr/>
        <a:lstStyle/>
        <a:p>
          <a:endParaRPr lang="ru-RU"/>
        </a:p>
      </dgm:t>
    </dgm:pt>
    <dgm:pt modelId="{1BB3EBD6-546A-4A6B-89D5-D6EC31BC7E7E}" type="sibTrans" cxnId="{DCFD1E4F-E9EC-443E-98E4-DED374011D42}">
      <dgm:prSet/>
      <dgm:spPr/>
      <dgm:t>
        <a:bodyPr/>
        <a:lstStyle/>
        <a:p>
          <a:endParaRPr lang="ru-RU"/>
        </a:p>
      </dgm:t>
    </dgm:pt>
    <dgm:pt modelId="{AA8E4C47-11C1-4663-98DF-B0B443F311E4}">
      <dgm:prSet phldrT="[Текст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Письменный опрос </a:t>
          </a:r>
          <a:r>
            <a:rPr lang="ru-RU" dirty="0" smtClean="0">
              <a:solidFill>
                <a:schemeClr val="tx1"/>
              </a:solidFill>
            </a:rPr>
            <a:t>– самостоятельные работы; контрольные, тестовые работы.</a:t>
          </a:r>
          <a:endParaRPr lang="ru-RU" dirty="0">
            <a:solidFill>
              <a:schemeClr val="tx1"/>
            </a:solidFill>
          </a:endParaRPr>
        </a:p>
      </dgm:t>
    </dgm:pt>
    <dgm:pt modelId="{201353C7-C84A-4A00-862B-38C164D05D9E}" type="parTrans" cxnId="{B5E96CA3-9C0E-4FC0-AA29-8B50186AD9D1}">
      <dgm:prSet/>
      <dgm:spPr/>
      <dgm:t>
        <a:bodyPr/>
        <a:lstStyle/>
        <a:p>
          <a:endParaRPr lang="ru-RU"/>
        </a:p>
      </dgm:t>
    </dgm:pt>
    <dgm:pt modelId="{FE35CE3E-8DDF-49F5-BEC0-2276F321B3A1}" type="sibTrans" cxnId="{B5E96CA3-9C0E-4FC0-AA29-8B50186AD9D1}">
      <dgm:prSet/>
      <dgm:spPr/>
      <dgm:t>
        <a:bodyPr/>
        <a:lstStyle/>
        <a:p>
          <a:endParaRPr lang="ru-RU"/>
        </a:p>
      </dgm:t>
    </dgm:pt>
    <dgm:pt modelId="{E0D4155E-D01C-4ED0-9A74-B8013AF28993}">
      <dgm:prSet phldrT="[Текст]"/>
      <dgm:spPr/>
      <dgm:t>
        <a:bodyPr/>
        <a:lstStyle/>
        <a:p>
          <a:r>
            <a:rPr lang="ru-RU" dirty="0" smtClean="0"/>
            <a:t>.</a:t>
          </a:r>
          <a:endParaRPr lang="ru-RU" dirty="0"/>
        </a:p>
      </dgm:t>
    </dgm:pt>
    <dgm:pt modelId="{75F6994D-4E9D-44C3-9FFC-387A0D38BFB2}" type="parTrans" cxnId="{BBBF41FD-D2D0-4753-9389-169B83097602}">
      <dgm:prSet/>
      <dgm:spPr/>
      <dgm:t>
        <a:bodyPr/>
        <a:lstStyle/>
        <a:p>
          <a:endParaRPr lang="ru-RU"/>
        </a:p>
      </dgm:t>
    </dgm:pt>
    <dgm:pt modelId="{A151248E-B60D-4C6C-BB35-89E9FEE24F35}" type="sibTrans" cxnId="{BBBF41FD-D2D0-4753-9389-169B83097602}">
      <dgm:prSet/>
      <dgm:spPr/>
      <dgm:t>
        <a:bodyPr/>
        <a:lstStyle/>
        <a:p>
          <a:endParaRPr lang="ru-RU"/>
        </a:p>
      </dgm:t>
    </dgm:pt>
    <dgm:pt modelId="{DA066ECF-1B9D-4E62-B4C1-75D05C17CF63}" type="pres">
      <dgm:prSet presAssocID="{5552AD9E-158C-417D-A9D9-E3BE29547C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EC589E-2BF4-4A7F-A9E4-5C9E4DCC4666}" type="pres">
      <dgm:prSet presAssocID="{0054C1AC-B977-42B7-93E4-D60200E6787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F24A4-4AF2-4A56-932A-51839655D857}" type="pres">
      <dgm:prSet presAssocID="{0054C1AC-B977-42B7-93E4-D60200E6787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4AB32A-ED48-488B-9FD9-A8ECCFC52E7B}" type="pres">
      <dgm:prSet presAssocID="{AA8E4C47-11C1-4663-98DF-B0B443F311E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B0274E-01B5-4E5F-998A-407422B07FDB}" type="pres">
      <dgm:prSet presAssocID="{AA8E4C47-11C1-4663-98DF-B0B443F311E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F5382E-7F16-4832-A83E-AE4EC86ADFF3}" type="presOf" srcId="{AA8E4C47-11C1-4663-98DF-B0B443F311E4}" destId="{ED4AB32A-ED48-488B-9FD9-A8ECCFC52E7B}" srcOrd="0" destOrd="0" presId="urn:microsoft.com/office/officeart/2005/8/layout/vList2"/>
    <dgm:cxn modelId="{CBE094E5-2A3F-4FE0-89CE-6C581694BB54}" type="presOf" srcId="{0054C1AC-B977-42B7-93E4-D60200E67872}" destId="{34EC589E-2BF4-4A7F-A9E4-5C9E4DCC4666}" srcOrd="0" destOrd="0" presId="urn:microsoft.com/office/officeart/2005/8/layout/vList2"/>
    <dgm:cxn modelId="{F09D6612-76A9-43E7-B457-2E648760D70B}" type="presOf" srcId="{5552AD9E-158C-417D-A9D9-E3BE29547C1F}" destId="{DA066ECF-1B9D-4E62-B4C1-75D05C17CF63}" srcOrd="0" destOrd="0" presId="urn:microsoft.com/office/officeart/2005/8/layout/vList2"/>
    <dgm:cxn modelId="{660A90B8-7713-45FF-B909-C66E8ED0106E}" type="presOf" srcId="{E0D4155E-D01C-4ED0-9A74-B8013AF28993}" destId="{C6B0274E-01B5-4E5F-998A-407422B07FDB}" srcOrd="0" destOrd="0" presId="urn:microsoft.com/office/officeart/2005/8/layout/vList2"/>
    <dgm:cxn modelId="{683FA9C7-A966-4DD0-8EE2-1ABC8CF48E60}" type="presOf" srcId="{1BF35894-0F00-48EC-B90D-7EEE4DB0858B}" destId="{9D3F24A4-4AF2-4A56-932A-51839655D857}" srcOrd="0" destOrd="0" presId="urn:microsoft.com/office/officeart/2005/8/layout/vList2"/>
    <dgm:cxn modelId="{230D6EA1-B959-4146-A7FC-E0C45C6B9890}" srcId="{5552AD9E-158C-417D-A9D9-E3BE29547C1F}" destId="{0054C1AC-B977-42B7-93E4-D60200E67872}" srcOrd="0" destOrd="0" parTransId="{F2CD98D4-6EFF-49A5-8975-E44DC7B6B8BE}" sibTransId="{B01B2604-B1DE-4234-8B67-DE3E0884DAB2}"/>
    <dgm:cxn modelId="{DCFD1E4F-E9EC-443E-98E4-DED374011D42}" srcId="{0054C1AC-B977-42B7-93E4-D60200E67872}" destId="{1BF35894-0F00-48EC-B90D-7EEE4DB0858B}" srcOrd="0" destOrd="0" parTransId="{83D76D05-A8D0-4DEA-A403-8202CB9EB405}" sibTransId="{1BB3EBD6-546A-4A6B-89D5-D6EC31BC7E7E}"/>
    <dgm:cxn modelId="{BBBF41FD-D2D0-4753-9389-169B83097602}" srcId="{AA8E4C47-11C1-4663-98DF-B0B443F311E4}" destId="{E0D4155E-D01C-4ED0-9A74-B8013AF28993}" srcOrd="0" destOrd="0" parTransId="{75F6994D-4E9D-44C3-9FFC-387A0D38BFB2}" sibTransId="{A151248E-B60D-4C6C-BB35-89E9FEE24F35}"/>
    <dgm:cxn modelId="{B5E96CA3-9C0E-4FC0-AA29-8B50186AD9D1}" srcId="{5552AD9E-158C-417D-A9D9-E3BE29547C1F}" destId="{AA8E4C47-11C1-4663-98DF-B0B443F311E4}" srcOrd="1" destOrd="0" parTransId="{201353C7-C84A-4A00-862B-38C164D05D9E}" sibTransId="{FE35CE3E-8DDF-49F5-BEC0-2276F321B3A1}"/>
    <dgm:cxn modelId="{E4AD6B29-DDA6-454F-8880-AEF5CC5A942F}" type="presParOf" srcId="{DA066ECF-1B9D-4E62-B4C1-75D05C17CF63}" destId="{34EC589E-2BF4-4A7F-A9E4-5C9E4DCC4666}" srcOrd="0" destOrd="0" presId="urn:microsoft.com/office/officeart/2005/8/layout/vList2"/>
    <dgm:cxn modelId="{8702BB80-665E-4BC6-ABD2-8FA1028639DA}" type="presParOf" srcId="{DA066ECF-1B9D-4E62-B4C1-75D05C17CF63}" destId="{9D3F24A4-4AF2-4A56-932A-51839655D857}" srcOrd="1" destOrd="0" presId="urn:microsoft.com/office/officeart/2005/8/layout/vList2"/>
    <dgm:cxn modelId="{8E651A9C-A61E-427C-B6AF-ACF7EE206F9A}" type="presParOf" srcId="{DA066ECF-1B9D-4E62-B4C1-75D05C17CF63}" destId="{ED4AB32A-ED48-488B-9FD9-A8ECCFC52E7B}" srcOrd="2" destOrd="0" presId="urn:microsoft.com/office/officeart/2005/8/layout/vList2"/>
    <dgm:cxn modelId="{0D296E6D-0619-44D3-945C-6403576D30B1}" type="presParOf" srcId="{DA066ECF-1B9D-4E62-B4C1-75D05C17CF63}" destId="{C6B0274E-01B5-4E5F-998A-407422B07FDB}" srcOrd="3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5907EA-28D3-4305-97F8-6C6CFB23082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9F3BF4-7C5F-482F-938B-B0DC39C47A58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Познавательная активность </a:t>
          </a:r>
        </a:p>
        <a:p>
          <a:pPr algn="just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                         (желание  учиться, старание).</a:t>
          </a:r>
        </a:p>
        <a:p>
          <a:pPr algn="just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Умственная деятельность </a:t>
          </a:r>
        </a:p>
        <a:p>
          <a:pPr algn="just"/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(развитие памяти, внимания, восприятия, мышления, речи).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ED6E790-68A3-43B8-B220-5604B1F28AE9}" type="parTrans" cxnId="{5F54FF2F-27D7-49A4-B426-05EBEE5ED513}">
      <dgm:prSet/>
      <dgm:spPr/>
      <dgm:t>
        <a:bodyPr/>
        <a:lstStyle/>
        <a:p>
          <a:endParaRPr lang="ru-RU"/>
        </a:p>
      </dgm:t>
    </dgm:pt>
    <dgm:pt modelId="{B6DFEDDB-C297-4DC0-A0D1-59A72365AC7A}" type="sibTrans" cxnId="{5F54FF2F-27D7-49A4-B426-05EBEE5ED513}">
      <dgm:prSet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B0D3756B-28E0-4247-B481-A7A1DAB69FB7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Учебная деятельность:</a:t>
          </a:r>
        </a:p>
        <a:p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коммуникативная,  читательская,</a:t>
          </a:r>
        </a:p>
        <a:p>
          <a:r>
            <a: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                           трудовая,  творческая.</a:t>
          </a:r>
          <a:endParaRPr lang="ru-RU" sz="2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3F1F5E-6A68-461F-9C11-370980E488EE}" type="parTrans" cxnId="{3375F678-87F6-4C42-BD92-42267032829F}">
      <dgm:prSet/>
      <dgm:spPr/>
      <dgm:t>
        <a:bodyPr/>
        <a:lstStyle/>
        <a:p>
          <a:endParaRPr lang="ru-RU"/>
        </a:p>
      </dgm:t>
    </dgm:pt>
    <dgm:pt modelId="{AD04C6AF-C2F9-4FD7-BD0E-72AFC7C277CD}" type="sibTrans" cxnId="{3375F678-87F6-4C42-BD92-42267032829F}">
      <dgm:prSet/>
      <dgm:spPr>
        <a:solidFill>
          <a:schemeClr val="accent2">
            <a:lumMod val="75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2ECB1484-4AA3-4D5F-A6D1-4AC1FC5B9F77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Качество усвоения – отметка.</a:t>
          </a:r>
          <a:endParaRPr lang="ru-RU" sz="2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E2FF9A1-1EC4-4AF0-B2DB-F8767080FE2F}" type="parTrans" cxnId="{4D08491A-51DE-4F27-8F8F-7F72702C4646}">
      <dgm:prSet/>
      <dgm:spPr/>
      <dgm:t>
        <a:bodyPr/>
        <a:lstStyle/>
        <a:p>
          <a:endParaRPr lang="ru-RU"/>
        </a:p>
      </dgm:t>
    </dgm:pt>
    <dgm:pt modelId="{9F81ED8E-2815-4FF3-8B53-28A2A11B9A35}" type="sibTrans" cxnId="{4D08491A-51DE-4F27-8F8F-7F72702C4646}">
      <dgm:prSet/>
      <dgm:spPr/>
      <dgm:t>
        <a:bodyPr/>
        <a:lstStyle/>
        <a:p>
          <a:endParaRPr lang="ru-RU"/>
        </a:p>
      </dgm:t>
    </dgm:pt>
    <dgm:pt modelId="{50B83566-4F4F-4FBD-9AFF-96AB9D4606A8}" type="pres">
      <dgm:prSet presAssocID="{AF5907EA-28D3-4305-97F8-6C6CFB23082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5109B7-B67E-43D8-A36E-846EFEBA14BE}" type="pres">
      <dgm:prSet presAssocID="{AF5907EA-28D3-4305-97F8-6C6CFB230829}" presName="dummyMaxCanvas" presStyleCnt="0">
        <dgm:presLayoutVars/>
      </dgm:prSet>
      <dgm:spPr/>
    </dgm:pt>
    <dgm:pt modelId="{149147F7-35A4-4A7E-A6EA-A8B643936A11}" type="pres">
      <dgm:prSet presAssocID="{AF5907EA-28D3-4305-97F8-6C6CFB230829}" presName="ThreeNodes_1" presStyleLbl="node1" presStyleIdx="0" presStyleCnt="3" custScaleY="1197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F65CB-9FCC-4B0C-970A-0AD238448B54}" type="pres">
      <dgm:prSet presAssocID="{AF5907EA-28D3-4305-97F8-6C6CFB230829}" presName="ThreeNodes_2" presStyleLbl="node1" presStyleIdx="1" presStyleCnt="3" custScaleY="836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02B1C1-1F53-438D-952A-F9585FFA672F}" type="pres">
      <dgm:prSet presAssocID="{AF5907EA-28D3-4305-97F8-6C6CFB230829}" presName="ThreeNodes_3" presStyleLbl="node1" presStyleIdx="2" presStyleCnt="3" custScaleY="673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B4D57-7A0E-473E-8B6F-C8BC858D3BC4}" type="pres">
      <dgm:prSet presAssocID="{AF5907EA-28D3-4305-97F8-6C6CFB230829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FCFE7B-344E-45FC-9071-484038493C0F}" type="pres">
      <dgm:prSet presAssocID="{AF5907EA-28D3-4305-97F8-6C6CFB230829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3F4B56-A87D-4BC3-A0B7-585BAA7334FF}" type="pres">
      <dgm:prSet presAssocID="{AF5907EA-28D3-4305-97F8-6C6CFB230829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91DDF8-5DC9-4D74-9D9C-B4C0BB20A870}" type="pres">
      <dgm:prSet presAssocID="{AF5907EA-28D3-4305-97F8-6C6CFB230829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BFF57F-F42F-4931-833B-19261B940302}" type="pres">
      <dgm:prSet presAssocID="{AF5907EA-28D3-4305-97F8-6C6CFB230829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1CC716-2C2E-4F74-B54B-08BE71E1C36B}" type="presOf" srcId="{489F3BF4-7C5F-482F-938B-B0DC39C47A58}" destId="{9A3F4B56-A87D-4BC3-A0B7-585BAA7334FF}" srcOrd="1" destOrd="0" presId="urn:microsoft.com/office/officeart/2005/8/layout/vProcess5"/>
    <dgm:cxn modelId="{E38944BD-9438-4420-B8A6-F5D6EFB1232B}" type="presOf" srcId="{B6DFEDDB-C297-4DC0-A0D1-59A72365AC7A}" destId="{60BB4D57-7A0E-473E-8B6F-C8BC858D3BC4}" srcOrd="0" destOrd="0" presId="urn:microsoft.com/office/officeart/2005/8/layout/vProcess5"/>
    <dgm:cxn modelId="{4D08491A-51DE-4F27-8F8F-7F72702C4646}" srcId="{AF5907EA-28D3-4305-97F8-6C6CFB230829}" destId="{2ECB1484-4AA3-4D5F-A6D1-4AC1FC5B9F77}" srcOrd="2" destOrd="0" parTransId="{3E2FF9A1-1EC4-4AF0-B2DB-F8767080FE2F}" sibTransId="{9F81ED8E-2815-4FF3-8B53-28A2A11B9A35}"/>
    <dgm:cxn modelId="{09101794-DC02-49E2-93EB-CC1B5F657FA7}" type="presOf" srcId="{2ECB1484-4AA3-4D5F-A6D1-4AC1FC5B9F77}" destId="{93BFF57F-F42F-4931-833B-19261B940302}" srcOrd="1" destOrd="0" presId="urn:microsoft.com/office/officeart/2005/8/layout/vProcess5"/>
    <dgm:cxn modelId="{173A829B-C976-4CEC-A895-88D18567395A}" type="presOf" srcId="{AF5907EA-28D3-4305-97F8-6C6CFB230829}" destId="{50B83566-4F4F-4FBD-9AFF-96AB9D4606A8}" srcOrd="0" destOrd="0" presId="urn:microsoft.com/office/officeart/2005/8/layout/vProcess5"/>
    <dgm:cxn modelId="{AB4EA0ED-B954-483D-9668-5EEF9AA00BBE}" type="presOf" srcId="{489F3BF4-7C5F-482F-938B-B0DC39C47A58}" destId="{149147F7-35A4-4A7E-A6EA-A8B643936A11}" srcOrd="0" destOrd="0" presId="urn:microsoft.com/office/officeart/2005/8/layout/vProcess5"/>
    <dgm:cxn modelId="{4F7BE98F-4621-43D2-888F-E9C37E988FB0}" type="presOf" srcId="{AD04C6AF-C2F9-4FD7-BD0E-72AFC7C277CD}" destId="{5DFCFE7B-344E-45FC-9071-484038493C0F}" srcOrd="0" destOrd="0" presId="urn:microsoft.com/office/officeart/2005/8/layout/vProcess5"/>
    <dgm:cxn modelId="{D9813872-C250-4374-B4AA-97D119DDBD4A}" type="presOf" srcId="{B0D3756B-28E0-4247-B481-A7A1DAB69FB7}" destId="{0F91DDF8-5DC9-4D74-9D9C-B4C0BB20A870}" srcOrd="1" destOrd="0" presId="urn:microsoft.com/office/officeart/2005/8/layout/vProcess5"/>
    <dgm:cxn modelId="{5F54FF2F-27D7-49A4-B426-05EBEE5ED513}" srcId="{AF5907EA-28D3-4305-97F8-6C6CFB230829}" destId="{489F3BF4-7C5F-482F-938B-B0DC39C47A58}" srcOrd="0" destOrd="0" parTransId="{DED6E790-68A3-43B8-B220-5604B1F28AE9}" sibTransId="{B6DFEDDB-C297-4DC0-A0D1-59A72365AC7A}"/>
    <dgm:cxn modelId="{3375F678-87F6-4C42-BD92-42267032829F}" srcId="{AF5907EA-28D3-4305-97F8-6C6CFB230829}" destId="{B0D3756B-28E0-4247-B481-A7A1DAB69FB7}" srcOrd="1" destOrd="0" parTransId="{A43F1F5E-6A68-461F-9C11-370980E488EE}" sibTransId="{AD04C6AF-C2F9-4FD7-BD0E-72AFC7C277CD}"/>
    <dgm:cxn modelId="{2BD4C935-CF46-43AC-9912-02ABF332CB69}" type="presOf" srcId="{B0D3756B-28E0-4247-B481-A7A1DAB69FB7}" destId="{AACF65CB-9FCC-4B0C-970A-0AD238448B54}" srcOrd="0" destOrd="0" presId="urn:microsoft.com/office/officeart/2005/8/layout/vProcess5"/>
    <dgm:cxn modelId="{0D342CF4-F98D-4EE6-A298-95554EF41D31}" type="presOf" srcId="{2ECB1484-4AA3-4D5F-A6D1-4AC1FC5B9F77}" destId="{D602B1C1-1F53-438D-952A-F9585FFA672F}" srcOrd="0" destOrd="0" presId="urn:microsoft.com/office/officeart/2005/8/layout/vProcess5"/>
    <dgm:cxn modelId="{0556D46B-C355-4B1E-9A44-19693B7C828C}" type="presParOf" srcId="{50B83566-4F4F-4FBD-9AFF-96AB9D4606A8}" destId="{835109B7-B67E-43D8-A36E-846EFEBA14BE}" srcOrd="0" destOrd="0" presId="urn:microsoft.com/office/officeart/2005/8/layout/vProcess5"/>
    <dgm:cxn modelId="{50DED265-0D26-4AEC-85AB-90575EB1D0B8}" type="presParOf" srcId="{50B83566-4F4F-4FBD-9AFF-96AB9D4606A8}" destId="{149147F7-35A4-4A7E-A6EA-A8B643936A11}" srcOrd="1" destOrd="0" presId="urn:microsoft.com/office/officeart/2005/8/layout/vProcess5"/>
    <dgm:cxn modelId="{9E33CC0E-B4EB-4C4A-A109-580A5CDAF0D6}" type="presParOf" srcId="{50B83566-4F4F-4FBD-9AFF-96AB9D4606A8}" destId="{AACF65CB-9FCC-4B0C-970A-0AD238448B54}" srcOrd="2" destOrd="0" presId="urn:microsoft.com/office/officeart/2005/8/layout/vProcess5"/>
    <dgm:cxn modelId="{02101BC4-CACB-42C7-851C-F82633069D5B}" type="presParOf" srcId="{50B83566-4F4F-4FBD-9AFF-96AB9D4606A8}" destId="{D602B1C1-1F53-438D-952A-F9585FFA672F}" srcOrd="3" destOrd="0" presId="urn:microsoft.com/office/officeart/2005/8/layout/vProcess5"/>
    <dgm:cxn modelId="{BDBC7379-D97E-45E4-9A52-8FBE795F5109}" type="presParOf" srcId="{50B83566-4F4F-4FBD-9AFF-96AB9D4606A8}" destId="{60BB4D57-7A0E-473E-8B6F-C8BC858D3BC4}" srcOrd="4" destOrd="0" presId="urn:microsoft.com/office/officeart/2005/8/layout/vProcess5"/>
    <dgm:cxn modelId="{F6DD32CE-45C6-4960-9C59-44AA4A7CC6DC}" type="presParOf" srcId="{50B83566-4F4F-4FBD-9AFF-96AB9D4606A8}" destId="{5DFCFE7B-344E-45FC-9071-484038493C0F}" srcOrd="5" destOrd="0" presId="urn:microsoft.com/office/officeart/2005/8/layout/vProcess5"/>
    <dgm:cxn modelId="{6CA3CE40-FA9A-4B4E-8875-07CEC7D1DB5E}" type="presParOf" srcId="{50B83566-4F4F-4FBD-9AFF-96AB9D4606A8}" destId="{9A3F4B56-A87D-4BC3-A0B7-585BAA7334FF}" srcOrd="6" destOrd="0" presId="urn:microsoft.com/office/officeart/2005/8/layout/vProcess5"/>
    <dgm:cxn modelId="{1BF88465-DB8C-409C-98EC-3D6044695956}" type="presParOf" srcId="{50B83566-4F4F-4FBD-9AFF-96AB9D4606A8}" destId="{0F91DDF8-5DC9-4D74-9D9C-B4C0BB20A870}" srcOrd="7" destOrd="0" presId="urn:microsoft.com/office/officeart/2005/8/layout/vProcess5"/>
    <dgm:cxn modelId="{77617CFB-133A-43E8-A06F-7F5D9330AF46}" type="presParOf" srcId="{50B83566-4F4F-4FBD-9AFF-96AB9D4606A8}" destId="{93BFF57F-F42F-4931-833B-19261B940302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0E9F5-2F5D-4F1F-9F31-4A8668A3CF8B}" type="datetimeFigureOut">
              <a:rPr lang="ru-RU" smtClean="0"/>
              <a:pPr/>
              <a:t>05.03.2016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F36AC-3610-4BCA-B764-CE5C33E6A3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2214577"/>
          </a:xfrm>
        </p:spPr>
        <p:txBody>
          <a:bodyPr>
            <a:normAutofit fontScale="90000"/>
          </a:bodyPr>
          <a:lstStyle/>
          <a:p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РОДИТЕЛЬСКОЕ СОБРАНИЕ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Оценивание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учебной деятельности, введение отметочной системы.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857496"/>
            <a:ext cx="6772300" cy="3143272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Цель – познакомиться  с функциями отметки и с требованиями, которые предъявляются ученику при выставлении отметки.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Система оценки достижения планируемых результатов освоения программы.</a:t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Комплексный подход к оценке результатов обучения: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14422"/>
          <a:ext cx="8229600" cy="4911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Функции отметки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</p:spPr>
        <p:txBody>
          <a:bodyPr>
            <a:normAutofit fontScale="92500" lnSpcReduction="10000"/>
          </a:bodyPr>
          <a:lstStyle/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Социальная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степень и качество достигнутых знаний, умений и навыков в соответствии с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гос.стандартом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Образовательна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 –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 и прочность усвоения учащимися учебного материала; умение применять знания в нестандартной ситуации.</a:t>
            </a: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Воспитательная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формирование положительных мотивов обучения. Способов самостоятельной деятельности, готовности  к самоконтролю.</a:t>
            </a: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Эмоциональная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реакция взрослого на отметку должна соответствовать реакции ребёнка на отметку и ориентировать его на успех, выражать уверенность, что результаты могут быть лучш</a:t>
            </a:r>
            <a:r>
              <a:rPr lang="ru-RU" sz="2600" dirty="0" smtClean="0"/>
              <a:t>е.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Виды контроля учебной деятельности.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Методы и формы организации контроля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Последовательность качественного усвоения </a:t>
            </a:r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ЗУНов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476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14290"/>
            <a:ext cx="8358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Нормы оценок в начальной школе.</a:t>
            </a:r>
          </a:p>
          <a:p>
            <a:pPr algn="ctr"/>
            <a:r>
              <a:rPr lang="ru-RU" b="1" i="1" dirty="0" smtClean="0">
                <a:solidFill>
                  <a:srgbClr val="0070C0"/>
                </a:solidFill>
              </a:rPr>
              <a:t>Русский язык.</a:t>
            </a:r>
          </a:p>
          <a:p>
            <a:r>
              <a:rPr lang="en-US" b="1" dirty="0" smtClean="0"/>
              <a:t>		</a:t>
            </a:r>
            <a:r>
              <a:rPr lang="ru-RU" b="1" u="sng" dirty="0" smtClean="0"/>
              <a:t>Диктант.</a:t>
            </a:r>
            <a:endParaRPr lang="en-US" b="1" u="sng" dirty="0" smtClean="0"/>
          </a:p>
          <a:p>
            <a:r>
              <a:rPr lang="en-US" b="1" dirty="0" smtClean="0"/>
              <a:t>«5» – </a:t>
            </a:r>
            <a:r>
              <a:rPr lang="ru-RU" b="1" dirty="0" smtClean="0"/>
              <a:t>ставится. если нет ошибок и исправлений; работа написана аккуратно в соответствии с требованиями каллиграфии (в 3 классе возможно одно исправление графического характера).</a:t>
            </a:r>
          </a:p>
          <a:p>
            <a:r>
              <a:rPr lang="en-US" b="1" dirty="0" smtClean="0"/>
              <a:t>«4» – </a:t>
            </a:r>
            <a:r>
              <a:rPr lang="ru-RU" b="1" dirty="0" smtClean="0"/>
              <a:t>ставится, если не более двух орфографических ошибок; работа выполнена чисто, но есть небольшие отклонения от каллиграфических норм.</a:t>
            </a:r>
          </a:p>
          <a:p>
            <a:r>
              <a:rPr lang="en-US" b="1" dirty="0" smtClean="0"/>
              <a:t>«3» – </a:t>
            </a:r>
            <a:r>
              <a:rPr lang="ru-RU" b="1" dirty="0" smtClean="0"/>
              <a:t>ставится, если допущено 3 – 5 ошибок, работа написана небрежно.</a:t>
            </a:r>
          </a:p>
          <a:p>
            <a:r>
              <a:rPr lang="en-US" b="1" dirty="0" smtClean="0"/>
              <a:t>«2» – </a:t>
            </a:r>
            <a:r>
              <a:rPr lang="ru-RU" b="1" dirty="0" smtClean="0"/>
              <a:t>ставится, если допущено более 5 орфографических ошибок, работа написана неряшливо.</a:t>
            </a:r>
          </a:p>
          <a:p>
            <a:r>
              <a:rPr lang="en-US" b="1" dirty="0" smtClean="0"/>
              <a:t>«1» – </a:t>
            </a:r>
            <a:r>
              <a:rPr lang="ru-RU" b="1" dirty="0" smtClean="0"/>
              <a:t>ставится, если допущено 8 орфографических ошибок.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3571876"/>
            <a:ext cx="8572560" cy="3487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   </a:t>
            </a:r>
            <a:r>
              <a:rPr lang="ru-RU" b="1" u="sng" dirty="0" smtClean="0"/>
              <a:t>Грамматическое задание.</a:t>
            </a:r>
          </a:p>
          <a:p>
            <a:r>
              <a:rPr lang="ru-RU" b="1" dirty="0" smtClean="0"/>
              <a:t>«5» – ставится за безошибочное выполнение всех заданий, когда ученик обнаруживает осознанное усвоение определений, правил и умение самостоятельно применять знания при выполнении работы;</a:t>
            </a:r>
          </a:p>
          <a:p>
            <a:r>
              <a:rPr lang="ru-RU" b="1" dirty="0" smtClean="0"/>
              <a:t>«4» - ставится, если ученик обнаруживает осознанное усвоение правил, умеет применять свои знания в ходе разбора слов и предложений и правильно выполнил не менее 3/4 заданий;</a:t>
            </a:r>
          </a:p>
          <a:p>
            <a:r>
              <a:rPr lang="ru-RU" b="1" dirty="0" smtClean="0"/>
              <a:t>«3» – ставится, если ученик обнаруживает усвоение определённой части из изученного материала, в работе правильно выполнил не менее 1/2 заданий;</a:t>
            </a:r>
          </a:p>
          <a:p>
            <a:r>
              <a:rPr lang="ru-RU" b="1" dirty="0" smtClean="0"/>
              <a:t>«2» – ставится, если ученик обнаруживает плохое знание учебного материала, не справляется с большинством грамматических заданий;</a:t>
            </a:r>
          </a:p>
          <a:p>
            <a:r>
              <a:rPr lang="ru-RU" b="1" dirty="0" smtClean="0"/>
              <a:t>«1» – ставится, если ученик не смог правильно выполнить ни одного задания.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725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Ошибкой в диктанте следует считать:</a:t>
            </a:r>
          </a:p>
          <a:p>
            <a:r>
              <a:rPr lang="ru-RU" dirty="0" smtClean="0"/>
              <a:t>нарушение правил орфографии при написании слов;</a:t>
            </a:r>
          </a:p>
          <a:p>
            <a:r>
              <a:rPr lang="ru-RU" dirty="0" smtClean="0"/>
              <a:t>пропуск и искажение букв в словах;</a:t>
            </a:r>
          </a:p>
          <a:p>
            <a:r>
              <a:rPr lang="ru-RU" dirty="0" smtClean="0"/>
              <a:t>замену слов;</a:t>
            </a:r>
          </a:p>
          <a:p>
            <a:r>
              <a:rPr lang="ru-RU" dirty="0" smtClean="0"/>
              <a:t>отсутствие знаков препинания в пределах программы данного класса;</a:t>
            </a:r>
          </a:p>
          <a:p>
            <a:r>
              <a:rPr lang="ru-RU" dirty="0" smtClean="0"/>
              <a:t>неправильное написание слов, которые не проверяются правилом (списки таких слов даны в программе каждого класса).</a:t>
            </a:r>
          </a:p>
          <a:p>
            <a:r>
              <a:rPr lang="ru-RU" b="1" i="1" dirty="0" smtClean="0"/>
              <a:t>За ошибку не считаются:</a:t>
            </a:r>
          </a:p>
          <a:p>
            <a:r>
              <a:rPr lang="ru-RU" dirty="0" smtClean="0"/>
              <a:t>ошибки на те разделы орфографии и пунктуации, которые ни в данном классе, ни в предшествующих классах не изучались;</a:t>
            </a:r>
          </a:p>
          <a:p>
            <a:r>
              <a:rPr lang="ru-RU" dirty="0" smtClean="0"/>
              <a:t>единичный пропуск точки в конце предложения, если первое слово следующего предложения написано с заглавной буквы;</a:t>
            </a:r>
          </a:p>
          <a:p>
            <a:r>
              <a:rPr lang="ru-RU" dirty="0" smtClean="0"/>
              <a:t>единичный случай замены одного слова без искажения смысла.</a:t>
            </a:r>
          </a:p>
          <a:p>
            <a:r>
              <a:rPr lang="ru-RU" b="1" i="1" dirty="0" smtClean="0"/>
              <a:t>За одну ошибку в диктанте считаются:</a:t>
            </a:r>
          </a:p>
          <a:p>
            <a:r>
              <a:rPr lang="ru-RU" dirty="0" smtClean="0"/>
              <a:t>два исправления;</a:t>
            </a:r>
          </a:p>
          <a:p>
            <a:r>
              <a:rPr lang="ru-RU" dirty="0" smtClean="0"/>
              <a:t>две пунктуационные ошибки;</a:t>
            </a:r>
          </a:p>
          <a:p>
            <a:r>
              <a:rPr lang="ru-RU" dirty="0" smtClean="0"/>
              <a:t>повторение ошибок в одном и том же слове, например, в слове «ножи» дважды написано в конце «</a:t>
            </a:r>
            <a:r>
              <a:rPr lang="ru-RU" dirty="0" err="1" smtClean="0"/>
              <a:t>ы</a:t>
            </a:r>
            <a:r>
              <a:rPr lang="ru-RU" dirty="0" smtClean="0"/>
              <a:t>». Если же подобная ошибка встречается в другом слове, она считается за ошибку.</a:t>
            </a:r>
          </a:p>
          <a:p>
            <a:r>
              <a:rPr lang="ru-RU" b="1" i="1" dirty="0" smtClean="0"/>
              <a:t>Негрубыми ошибками считаются следующие:</a:t>
            </a:r>
          </a:p>
          <a:p>
            <a:r>
              <a:rPr lang="ru-RU" dirty="0" smtClean="0"/>
              <a:t>повторение одной и той же буквы в слове;</a:t>
            </a:r>
          </a:p>
          <a:p>
            <a:r>
              <a:rPr lang="ru-RU" dirty="0" smtClean="0"/>
              <a:t>недописанное слово;</a:t>
            </a:r>
          </a:p>
          <a:p>
            <a:r>
              <a:rPr lang="ru-RU" dirty="0" smtClean="0"/>
              <a:t>перенос слова, одна часть которого написана на одной строке, а вторая опущена;</a:t>
            </a:r>
          </a:p>
          <a:p>
            <a:r>
              <a:rPr lang="ru-RU" dirty="0" smtClean="0"/>
              <a:t>дважды записанное одно и то же слово в предложении.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643998" cy="6286544"/>
        </p:xfrm>
        <a:graphic>
          <a:graphicData uri="http://schemas.openxmlformats.org/drawingml/2006/table">
            <a:tbl>
              <a:tblPr/>
              <a:tblGrid>
                <a:gridCol w="1032887"/>
                <a:gridCol w="1208529"/>
                <a:gridCol w="562135"/>
                <a:gridCol w="733687"/>
                <a:gridCol w="1860544"/>
                <a:gridCol w="1817456"/>
                <a:gridCol w="1428760"/>
              </a:tblGrid>
              <a:tr h="657258">
                <a:tc gridSpan="7"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2000" b="1" dirty="0">
                          <a:solidFill>
                            <a:srgbClr val="7030A0"/>
                          </a:solidFill>
                          <a:latin typeface="Times New Roman"/>
                          <a:ea typeface="@Arial Unicode MS"/>
                        </a:rPr>
                        <a:t>Портфель достижений – результаты деятельности: </a:t>
                      </a:r>
                      <a:endParaRPr lang="ru-RU" sz="2000" b="1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4229">
                <a:tc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@Arial Unicode MS"/>
                        </a:rPr>
                        <a:t>учебной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@Arial Unicode MS"/>
                        </a:rPr>
                        <a:t>творческой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@Arial Unicode MS"/>
                        </a:rPr>
                        <a:t>социальной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@Arial Unicode MS"/>
                        </a:rPr>
                        <a:t>коммуникативной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@Arial Unicode MS"/>
                        </a:rPr>
                        <a:t>физкультурно-оздоровительной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@Arial Unicode MS"/>
                        </a:rPr>
                        <a:t>трудовой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018">
                <a:tc gridSpan="7"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endParaRPr lang="ru-RU" sz="1800" b="1" i="1" dirty="0" smtClean="0">
                        <a:solidFill>
                          <a:srgbClr val="000000"/>
                        </a:solidFill>
                        <a:latin typeface="Times New Roman"/>
                        <a:ea typeface="@Arial Unicode MS"/>
                      </a:endParaRPr>
                    </a:p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@Arial Unicode MS"/>
                        </a:rPr>
                        <a:t>Материалы:</a:t>
                      </a:r>
                    </a:p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endParaRPr lang="ru-RU" sz="1800" b="1" i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7812">
                <a:tc gridSpan="3"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@Arial Unicode MS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Детские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работы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@Arial Unicode MS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Систематизированные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материалы наблюдений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@Arial Unicode MS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Материалы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, характеризующие достижения обучающихся  в рамках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внеучебной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и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досуговой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деятельности: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7227">
                <a:tc gridSpan="3">
                  <a:txBody>
                    <a:bodyPr/>
                    <a:lstStyle/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Стартовая диагностика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тетради для контрольных работ по предметам;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тетради для творческих работ;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читательский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дневник;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материалы проектов;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дневник наблюдений;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творческие работы;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фотоизображения примеров исполнительской деятельности;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0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дневник самоконтроля.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@Arial Unicode MS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Оценочные листы;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buFontTx/>
                        <a:buChar char="-"/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диагностические </a:t>
                      </a: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buFontTx/>
                        <a:buNone/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               материалы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;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- листы наблюдений.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   </a:t>
                      </a: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 -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участие в олимпиадах, 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@Arial Unicode MS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         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конкурсах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, смотрах, 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@Arial Unicode MS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           выставках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, концертах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;</a:t>
                      </a: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tabLst>
                          <a:tab pos="396240" algn="l"/>
                        </a:tabLst>
                      </a:pP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buFontTx/>
                        <a:buChar char="-"/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      участие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в спортивных 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@Arial Unicode MS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1455"/>
                        </a:lnSpc>
                        <a:spcAft>
                          <a:spcPts val="645"/>
                        </a:spcAft>
                        <a:buFontTx/>
                        <a:buNone/>
                        <a:tabLst>
                          <a:tab pos="39624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            </a:t>
                      </a:r>
                      <a:r>
                        <a:rPr lang="ru-RU" sz="1800" b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     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соревнованиях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@Arial Unicode MS"/>
                          <a:cs typeface="Times New Roman" pitchFamily="18" charset="0"/>
                        </a:rPr>
                        <a:t>.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52" name="AutoShape 4"/>
          <p:cNvSpPr>
            <a:spLocks noChangeShapeType="1"/>
          </p:cNvSpPr>
          <p:nvPr/>
        </p:nvSpPr>
        <p:spPr bwMode="auto">
          <a:xfrm flipH="1">
            <a:off x="500031" y="357166"/>
            <a:ext cx="4000530" cy="42862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3" name="AutoShape 5"/>
          <p:cNvSpPr>
            <a:spLocks noChangeShapeType="1"/>
          </p:cNvSpPr>
          <p:nvPr/>
        </p:nvSpPr>
        <p:spPr bwMode="auto">
          <a:xfrm flipH="1">
            <a:off x="1357290" y="1857364"/>
            <a:ext cx="2500330" cy="54769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/>
          <p:cNvSpPr>
            <a:spLocks noChangeShapeType="1"/>
          </p:cNvSpPr>
          <p:nvPr/>
        </p:nvSpPr>
        <p:spPr bwMode="auto">
          <a:xfrm flipH="1">
            <a:off x="2143108" y="357166"/>
            <a:ext cx="2357454" cy="47148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5" name="AutoShape 7"/>
          <p:cNvSpPr>
            <a:spLocks noChangeShapeType="1"/>
          </p:cNvSpPr>
          <p:nvPr/>
        </p:nvSpPr>
        <p:spPr bwMode="auto">
          <a:xfrm flipH="1">
            <a:off x="4643438" y="428604"/>
            <a:ext cx="785818" cy="40005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7" name="AutoShape 9"/>
          <p:cNvSpPr>
            <a:spLocks noChangeShapeType="1"/>
          </p:cNvSpPr>
          <p:nvPr/>
        </p:nvSpPr>
        <p:spPr bwMode="auto">
          <a:xfrm>
            <a:off x="5786446" y="428604"/>
            <a:ext cx="490540" cy="3286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/>
          <p:cNvSpPr>
            <a:spLocks noChangeShapeType="1"/>
          </p:cNvSpPr>
          <p:nvPr/>
        </p:nvSpPr>
        <p:spPr bwMode="auto">
          <a:xfrm>
            <a:off x="6643702" y="428604"/>
            <a:ext cx="1209675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AutoShape 1"/>
          <p:cNvSpPr>
            <a:spLocks noChangeShapeType="1"/>
          </p:cNvSpPr>
          <p:nvPr/>
        </p:nvSpPr>
        <p:spPr bwMode="auto">
          <a:xfrm flipH="1">
            <a:off x="3000364" y="428604"/>
            <a:ext cx="1785950" cy="4143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AutoShape 2"/>
          <p:cNvSpPr>
            <a:spLocks noChangeShapeType="1"/>
          </p:cNvSpPr>
          <p:nvPr/>
        </p:nvSpPr>
        <p:spPr bwMode="auto">
          <a:xfrm>
            <a:off x="4286248" y="1928802"/>
            <a:ext cx="123825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AutoShape 3"/>
          <p:cNvSpPr>
            <a:spLocks noChangeShapeType="1"/>
          </p:cNvSpPr>
          <p:nvPr/>
        </p:nvSpPr>
        <p:spPr bwMode="auto">
          <a:xfrm>
            <a:off x="5000628" y="1857364"/>
            <a:ext cx="1819275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769</Words>
  <Application>Microsoft Office PowerPoint</Application>
  <PresentationFormat>Экран (4:3)</PresentationFormat>
  <Paragraphs>115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РОДИТЕЛЬСКОЕ СОБРАНИЕ Оценивание учебной деятельности, введение отметочной системы.</vt:lpstr>
      <vt:lpstr>Система оценки достижения планируемых результатов освоения программы. Комплексный подход к оценке результатов обучения: </vt:lpstr>
      <vt:lpstr>Функции отметки</vt:lpstr>
      <vt:lpstr>Виды контроля учебной деятельности.</vt:lpstr>
      <vt:lpstr>Методы и формы организации контроля</vt:lpstr>
      <vt:lpstr>Последовательность качественного усвоения ЗУНов.</vt:lpstr>
      <vt:lpstr>Слайд 7</vt:lpstr>
      <vt:lpstr>Слайд 8</vt:lpstr>
      <vt:lpstr>Слайд 9</vt:lpstr>
    </vt:vector>
  </TitlesOfParts>
  <Company>МАОУ СШ№8/2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Оценивание учебной деятельности, введение отметочной системы.</dc:title>
  <dc:creator>Галина Васильевна</dc:creator>
  <cp:lastModifiedBy>Галина Васильевна</cp:lastModifiedBy>
  <cp:revision>88</cp:revision>
  <dcterms:created xsi:type="dcterms:W3CDTF">2012-11-01T12:16:02Z</dcterms:created>
  <dcterms:modified xsi:type="dcterms:W3CDTF">2016-03-05T05:39:08Z</dcterms:modified>
</cp:coreProperties>
</file>