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21B10-424C-4A39-B539-EC795083259F}" type="datetimeFigureOut">
              <a:rPr lang="ru-RU" smtClean="0"/>
              <a:pPr/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F9BC7-3447-42F8-B747-2DCB15956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err="1" smtClean="0"/>
              <a:t>Мы-россияне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144000" cy="1198984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Автор: учитель ГБОУ «Школа №1195» г.Москвы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Болмутова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С.А.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-1" y="1700808"/>
            <a:ext cx="9242789" cy="34198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(25)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267712" y="48"/>
            <a:ext cx="4608544" cy="68579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7-016-Matreshka-stala-odnim-iz-simvolov-Rossii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7544" y="350658"/>
            <a:ext cx="8424936" cy="6318702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709320" cy="1143000"/>
          </a:xfrm>
        </p:spPr>
        <p:txBody>
          <a:bodyPr/>
          <a:lstStyle/>
          <a:p>
            <a:r>
              <a:rPr lang="ru-RU" dirty="0" smtClean="0"/>
              <a:t>Матрёшка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_4cdc49ba9bf0c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3528" y="260648"/>
            <a:ext cx="8496944" cy="63727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Хохломская роспись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Дымковские игрушки</a:t>
            </a:r>
            <a:endParaRPr lang="ru-RU" dirty="0"/>
          </a:p>
        </p:txBody>
      </p:sp>
      <p:pic>
        <p:nvPicPr>
          <p:cNvPr id="3" name="Рисунок 2" descr="58478127_duym2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7544" y="1340768"/>
            <a:ext cx="8307060" cy="52052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Дымковские игрушки-свистульки</a:t>
            </a:r>
            <a:endParaRPr lang="ru-RU" dirty="0"/>
          </a:p>
        </p:txBody>
      </p:sp>
      <p:pic>
        <p:nvPicPr>
          <p:cNvPr id="4" name="Рисунок 3" descr="13013014525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979712" y="1484784"/>
            <a:ext cx="5073352" cy="50733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Городецкая роспись</a:t>
            </a:r>
            <a:endParaRPr lang="ru-RU" dirty="0"/>
          </a:p>
        </p:txBody>
      </p:sp>
      <p:pic>
        <p:nvPicPr>
          <p:cNvPr id="3" name="Рисунок 2" descr="105-170-4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55576" y="1412776"/>
            <a:ext cx="7620000" cy="5067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4114800" cy="1143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Городецкая роспись</a:t>
            </a:r>
            <a:endParaRPr lang="ru-RU" sz="5400" dirty="0"/>
          </a:p>
        </p:txBody>
      </p:sp>
      <p:pic>
        <p:nvPicPr>
          <p:cNvPr id="4" name="Рисунок 3" descr="preview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60216" y="1188215"/>
            <a:ext cx="5283784" cy="56697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ech_po_thernomu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6531"/>
            <a:ext cx="9144000" cy="684493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sba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33950"/>
            <a:ext cx="9144000" cy="6790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</Words>
  <Application>Microsoft Office PowerPoint</Application>
  <PresentationFormat>Экран (4:3)</PresentationFormat>
  <Paragraphs>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Мы-россияне</vt:lpstr>
      <vt:lpstr>Матрёшка </vt:lpstr>
      <vt:lpstr>Хохломская роспись</vt:lpstr>
      <vt:lpstr>Дымковские игрушки</vt:lpstr>
      <vt:lpstr>Дымковские игрушки-свистульки</vt:lpstr>
      <vt:lpstr>Городецкая роспись</vt:lpstr>
      <vt:lpstr>Городецкая роспись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Мы-россияне</dc:title>
  <dc:creator>RePack by SPecialiST</dc:creator>
  <cp:lastModifiedBy>RePack by SPecialiST</cp:lastModifiedBy>
  <cp:revision>4</cp:revision>
  <dcterms:created xsi:type="dcterms:W3CDTF">2014-02-02T13:10:12Z</dcterms:created>
  <dcterms:modified xsi:type="dcterms:W3CDTF">2016-03-06T09:27:49Z</dcterms:modified>
</cp:coreProperties>
</file>