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чтение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3"/>
                <c:pt idx="0">
                  <c:v>по буквам</c:v>
                </c:pt>
                <c:pt idx="1">
                  <c:v>по слогам</c:v>
                </c:pt>
                <c:pt idx="2">
                  <c:v>словами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0.41</c:v>
                </c:pt>
                <c:pt idx="1">
                  <c:v>0.47</c:v>
                </c:pt>
                <c:pt idx="2">
                  <c:v>0.12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Добрый день, </a:t>
            </a:r>
            <a:br>
              <a:rPr lang="ru-RU" sz="5400" b="1" i="1" dirty="0" smtClean="0">
                <a:solidFill>
                  <a:srgbClr val="FFFF00"/>
                </a:solidFill>
              </a:rPr>
            </a:br>
            <a:r>
              <a:rPr lang="ru-RU" sz="5400" b="1" i="1" dirty="0" smtClean="0">
                <a:solidFill>
                  <a:srgbClr val="FFFF00"/>
                </a:solidFill>
              </a:rPr>
              <a:t>уважаемые родители!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2809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u="sng" dirty="0" smtClean="0"/>
              <a:t>Рациональное чтение. </a:t>
            </a:r>
            <a:r>
              <a:rPr lang="ru-RU" sz="2600" b="1" dirty="0" smtClean="0"/>
              <a:t>Обучение быстрому чтению младших школьников возможно только при отсутствии сопротивления. Подойдите к чтению рационально – постарайтесь не надоедать малышу, которому чтение не даётся. Пусть он прочитает пару строк и пойдёт отдохнёт – тогда чтение не покажется ему пыткой, а станет приятным досугом. </a:t>
            </a:r>
            <a:endParaRPr lang="ru-RU" sz="2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3429000"/>
            <a:ext cx="734481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u="sng" dirty="0" err="1" smtClean="0"/>
              <a:t>Скороговорение</a:t>
            </a:r>
            <a:r>
              <a:rPr lang="ru-RU" sz="2600" b="1" u="sng" dirty="0" smtClean="0"/>
              <a:t> во время чтения. </a:t>
            </a:r>
            <a:r>
              <a:rPr lang="ru-RU" sz="2600" b="1" dirty="0" smtClean="0"/>
              <a:t>Любопытный приём для развития речевого аппарата – обучение первоклассников чтению со </a:t>
            </a:r>
            <a:r>
              <a:rPr lang="ru-RU" sz="2600" b="1" dirty="0" err="1" smtClean="0"/>
              <a:t>скороговорением</a:t>
            </a:r>
            <a:r>
              <a:rPr lang="ru-RU" sz="2600" b="1" dirty="0" smtClean="0"/>
              <a:t>. Задача ребёнка – прочитать текст очень быстро, произнося слова утрированно и чётко.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969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u="sng" dirty="0" smtClean="0"/>
              <a:t>Игра «Словарная змейка».  </a:t>
            </a:r>
            <a:r>
              <a:rPr lang="ru-RU" sz="2600" b="1" dirty="0" smtClean="0"/>
              <a:t>Начните читать предложение, а ребёнок пусть продолжит, быстро найдя его в тексте. Меняйтесь ролями – позвольте и малышу побыть учителем.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1916832"/>
            <a:ext cx="77403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u="sng" dirty="0" smtClean="0"/>
              <a:t>Кто скорее? </a:t>
            </a:r>
            <a:r>
              <a:rPr lang="ru-RU" sz="2600" b="1" dirty="0" smtClean="0"/>
              <a:t>Как научить первоклассника, соревнуясь? Нарежьте из детских журналов короткие тексты. Напишите задание – предложение, которое малыш должен найти в данном наборе текстов. Следующая очередь Ваша – кто справится быстрее?</a:t>
            </a:r>
            <a:endParaRPr lang="ru-RU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437112"/>
            <a:ext cx="82809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u="sng" dirty="0" smtClean="0"/>
              <a:t>Читающий детектив. </a:t>
            </a:r>
            <a:r>
              <a:rPr lang="ru-RU" sz="2600" b="1" dirty="0" smtClean="0"/>
              <a:t>Дайте юному детективу задание найти важнейшую информацию в шпионских документах. Ребёнок должен пробежать текст глазами и определить нужное место.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Подарите малышу библиотеку. </a:t>
            </a:r>
            <a:r>
              <a:rPr lang="ru-RU" sz="2800" b="1" dirty="0" smtClean="0"/>
              <a:t>Как можно научить школьника быстро читать, если чтение ему не интересно? Возбудить интерес к книге поможет книжная полка с книгами чада – познавательной, учебной и справочной литературой. Не забудьте присовокупить сказки и другие увлекательные произведения!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988840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7030A0"/>
                </a:solidFill>
              </a:rPr>
              <a:t>Благодарю за внимание!</a:t>
            </a:r>
            <a:endParaRPr lang="ru-RU" sz="7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умения читать</a:t>
            </a:r>
            <a:br>
              <a:rPr lang="ru-RU" dirty="0" smtClean="0"/>
            </a:br>
            <a:r>
              <a:rPr lang="ru-RU" dirty="0" smtClean="0"/>
              <a:t> учениками 1 «А» класса</a:t>
            </a:r>
            <a:br>
              <a:rPr lang="ru-RU" dirty="0" smtClean="0"/>
            </a:br>
            <a:r>
              <a:rPr lang="ru-RU" dirty="0" smtClean="0"/>
              <a:t>численность класса – 17 человек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492896"/>
          <a:ext cx="807524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84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По буквам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По слогам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Словами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7 человек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8 человек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 человека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Процентное соотношение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0"/>
            <a:ext cx="484346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0"/>
            <a:ext cx="4896544" cy="69331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0"/>
            <a:ext cx="4896544" cy="69331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0"/>
            <a:ext cx="484346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-75160"/>
            <a:ext cx="4896544" cy="69331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И ещё несколько советов…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image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"/>
            <a:ext cx="2195735" cy="3109005"/>
          </a:xfrm>
        </p:spPr>
      </p:pic>
      <p:sp>
        <p:nvSpPr>
          <p:cNvPr id="5" name="TextBox 4"/>
          <p:cNvSpPr txBox="1"/>
          <p:nvPr/>
        </p:nvSpPr>
        <p:spPr>
          <a:xfrm>
            <a:off x="2411760" y="1484784"/>
            <a:ext cx="63367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u="sng" dirty="0" smtClean="0"/>
              <a:t>Хитрость разведчика. </a:t>
            </a:r>
            <a:r>
              <a:rPr lang="ru-RU" sz="2600" b="1" dirty="0" smtClean="0"/>
              <a:t>И</a:t>
            </a:r>
            <a:r>
              <a:rPr lang="ru-RU" sz="2600" b="1" dirty="0" smtClean="0"/>
              <a:t>звестно, что лучше запоминается то, что было последним. Укрепляйте тягу к книге чтением перед сном – ребёнок уснёт с мыслью о том, что прочитал интересную книгу.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573016"/>
            <a:ext cx="82809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u="sng" dirty="0" smtClean="0"/>
              <a:t>Чтение загадочных слов. </a:t>
            </a:r>
            <a:r>
              <a:rPr lang="ru-RU" sz="2600" b="1" dirty="0" smtClean="0"/>
              <a:t>Развивайте графическую зоркость. Прикройте часть строки (вверху или внизу) полосой из картона. Задача ребёнка – попытаться прочитать текст.</a:t>
            </a:r>
          </a:p>
          <a:p>
            <a:r>
              <a:rPr lang="ru-RU" sz="2600" b="1" dirty="0" smtClean="0"/>
              <a:t>	</a:t>
            </a:r>
            <a:r>
              <a:rPr lang="ru-RU" sz="2600" b="1" u="sng" dirty="0" smtClean="0"/>
              <a:t>Читаем по-пластунски.</a:t>
            </a:r>
            <a:r>
              <a:rPr lang="ru-RU" sz="2600" b="1" dirty="0" smtClean="0"/>
              <a:t> Чтение, лёжа на животе, покажется ребёнку интересным. А Вы будете уверены, что его позвоночник отдохнул. 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313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Добрый день,  уважаемые родители!</vt:lpstr>
      <vt:lpstr>Анализ умения читать  учениками 1 «А» класса численность класса – 17 человек</vt:lpstr>
      <vt:lpstr>Процентное соотношение</vt:lpstr>
      <vt:lpstr>Слайд 4</vt:lpstr>
      <vt:lpstr>Слайд 5</vt:lpstr>
      <vt:lpstr>Слайд 6</vt:lpstr>
      <vt:lpstr>Слайд 7</vt:lpstr>
      <vt:lpstr>Слайд 8</vt:lpstr>
      <vt:lpstr>И ещё несколько советов…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Добрый день,  уважаемые родители!</dc:title>
  <dc:creator>Света</dc:creator>
  <cp:lastModifiedBy>Света</cp:lastModifiedBy>
  <cp:revision>2</cp:revision>
  <dcterms:created xsi:type="dcterms:W3CDTF">2015-11-29T18:41:06Z</dcterms:created>
  <dcterms:modified xsi:type="dcterms:W3CDTF">2015-11-29T19:38:09Z</dcterms:modified>
</cp:coreProperties>
</file>