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1" r:id="rId2"/>
    <p:sldId id="256" r:id="rId3"/>
    <p:sldId id="272" r:id="rId4"/>
    <p:sldId id="258" r:id="rId5"/>
    <p:sldId id="259" r:id="rId6"/>
    <p:sldId id="260" r:id="rId7"/>
    <p:sldId id="261" r:id="rId8"/>
    <p:sldId id="262" r:id="rId9"/>
    <p:sldId id="273" r:id="rId10"/>
    <p:sldId id="264" r:id="rId11"/>
    <p:sldId id="265" r:id="rId12"/>
    <p:sldId id="266" r:id="rId13"/>
    <p:sldId id="268" r:id="rId14"/>
    <p:sldId id="274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D6A4708-B64B-4A1A-A522-899429BF8B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image" Target="../media/image4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amaschool.ru/zagadki-i-otgadki/zagadki-pro-myshk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gi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8.png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b="1" dirty="0" smtClean="0">
                <a:solidFill>
                  <a:srgbClr val="FF0000"/>
                </a:solidFill>
              </a:rPr>
              <a:t>Речевая разминка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Шли сорок мышей,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Несли сорок грошей,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Две мыши поплоше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Несли по два гроша.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357189"/>
            <a:ext cx="8172400" cy="127161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dirty="0" smtClean="0"/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1923 году, вышла первая книжка В.В.Бианки  «Чей нос лучше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8196" name="Picture 6" descr="Картинка 28 из 3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2304256" cy="356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tah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2" y="4692650"/>
            <a:ext cx="8713788" cy="2165350"/>
          </a:xfrm>
          <a:prstGeom prst="rect">
            <a:avLst/>
          </a:prstGeom>
          <a:noFill/>
        </p:spPr>
      </p:pic>
      <p:pic>
        <p:nvPicPr>
          <p:cNvPr id="6" name="Picture 7" descr="http://animashky.ru/flist/objiv/311/1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0219081">
            <a:off x="4477553" y="1444058"/>
            <a:ext cx="4094162" cy="350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333375"/>
            <a:ext cx="8316416" cy="2590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		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Самой знаменитой книгой Бианки стала «Лесная газета». Другой подобной просто не было. Все самое любопытное, самое необычное и самое обычное, что происходило в природе каждый месяц и день, попало на страницы «Лесной газеты». </a:t>
            </a:r>
          </a:p>
        </p:txBody>
      </p:sp>
      <p:pic>
        <p:nvPicPr>
          <p:cNvPr id="9219" name="Picture 5" descr="Картинка 1 из 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140968"/>
            <a:ext cx="2284413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7" descr="Картинка 2 из 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140968"/>
            <a:ext cx="221138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9" descr="Картинка 9 из 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3068638"/>
            <a:ext cx="2227262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285750"/>
            <a:ext cx="4032448" cy="6096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		</a:t>
            </a:r>
            <a:endParaRPr lang="ru-RU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/>
              <a:t>	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Бианки работал над «Лесной газетой» с 1924 года до конца жизни, постоянно внося какие-то изменения. </a:t>
            </a:r>
          </a:p>
        </p:txBody>
      </p:sp>
      <p:pic>
        <p:nvPicPr>
          <p:cNvPr id="10243" name="Picture 5" descr="Рис. В.Курдова к рассказу В.Бианки «Где раки зимуют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764704"/>
            <a:ext cx="1714500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7" descr="Рис. Е.Чарушина к сказке В.Бианки «Хвосты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005064"/>
            <a:ext cx="23145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 descr="i_bianki2_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221088"/>
            <a:ext cx="19748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9" descr="i_bianki3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077072"/>
            <a:ext cx="19288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1" descr="Картинка 38 из 27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620688"/>
            <a:ext cx="21891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3429000"/>
            <a:ext cx="5616848" cy="32623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		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Бианки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постоянно работал над новыми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книгами.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более трехсот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произведений.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6" descr="Картинка 4 из 2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14543">
            <a:off x="1472773" y="819398"/>
            <a:ext cx="1722438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8" descr="Картинка 26 из 2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10267">
            <a:off x="6558354" y="359497"/>
            <a:ext cx="20066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0" descr="Картинка 5 из 8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3573463"/>
            <a:ext cx="1825625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2" descr="Картинка 40 из 86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76672"/>
            <a:ext cx="20574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C:\Documents and Settings\323\Рабочий стол\Портфель\большие анимашки\22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5445224"/>
            <a:ext cx="1790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002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761656"/>
            <a:ext cx="149827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84" name="Picture 16" descr="Картинка 21 из 3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933645">
            <a:off x="5867400" y="476250"/>
            <a:ext cx="2333625" cy="3313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6381" name="Picture 13" descr="Картинка 119 из 93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lum bright="18000"/>
          </a:blip>
          <a:srcRect/>
          <a:stretch>
            <a:fillRect/>
          </a:stretch>
        </p:blipFill>
        <p:spPr>
          <a:xfrm rot="20968753">
            <a:off x="539750" y="333375"/>
            <a:ext cx="2501900" cy="345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637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1331639" y="4221088"/>
            <a:ext cx="6912769" cy="223224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b="1" dirty="0">
                <a:solidFill>
                  <a:srgbClr val="993300"/>
                </a:solidFill>
              </a:rPr>
              <a:t>	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своих произведениях у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далось-таки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писателю найти волшебные слова, которые «расколдовали» таинственный лесной мир. </a:t>
            </a:r>
          </a:p>
          <a:p>
            <a:endParaRPr lang="ru-RU" sz="2400" b="1" dirty="0">
              <a:solidFill>
                <a:srgbClr val="993300"/>
              </a:solidFill>
            </a:endParaRPr>
          </a:p>
        </p:txBody>
      </p:sp>
      <p:pic>
        <p:nvPicPr>
          <p:cNvPr id="186385" name="Picture 8" descr="http://animashky.ru/flist/objiv/311/1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404813"/>
            <a:ext cx="21431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86" name="Picture 18" descr="001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5019675"/>
            <a:ext cx="3852863" cy="1838325"/>
          </a:xfrm>
          <a:prstGeom prst="rect">
            <a:avLst/>
          </a:prstGeom>
          <a:noFill/>
        </p:spPr>
      </p:pic>
      <p:pic>
        <p:nvPicPr>
          <p:cNvPr id="186387" name="Picture 19" descr="001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650" y="5019675"/>
            <a:ext cx="3852863" cy="1838325"/>
          </a:xfrm>
          <a:prstGeom prst="rect">
            <a:avLst/>
          </a:prstGeom>
          <a:noFill/>
        </p:spPr>
      </p:pic>
      <p:pic>
        <p:nvPicPr>
          <p:cNvPr id="186388" name="Picture 20" descr="001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797152"/>
            <a:ext cx="3671887" cy="1700213"/>
          </a:xfrm>
          <a:prstGeom prst="rect">
            <a:avLst/>
          </a:prstGeom>
          <a:noFill/>
        </p:spPr>
      </p:pic>
      <p:pic>
        <p:nvPicPr>
          <p:cNvPr id="186389" name="Picture 21" descr="001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52413" y="4221163"/>
            <a:ext cx="3671888" cy="17002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sz="9600" kern="10" dirty="0" smtClean="0">
              <a:ln w="9525">
                <a:miter lim="800000"/>
                <a:headEnd/>
                <a:tailEnd/>
              </a:ln>
              <a:solidFill>
                <a:srgbClr val="FF6600"/>
              </a:solidFill>
              <a:latin typeface="Impact"/>
            </a:endParaRPr>
          </a:p>
          <a:p>
            <a:pPr algn="ctr" eaLnBrk="1" hangingPunct="1">
              <a:buFontTx/>
              <a:buNone/>
              <a:defRPr/>
            </a:pPr>
            <a:r>
              <a:rPr lang="ru-RU" sz="9600" kern="10" dirty="0" smtClean="0">
                <a:ln w="9525">
                  <a:miter lim="800000"/>
                  <a:headEnd/>
                  <a:tailEnd/>
                </a:ln>
                <a:solidFill>
                  <a:srgbClr val="FF6600"/>
                </a:solidFill>
                <a:latin typeface="Impact"/>
              </a:rPr>
              <a:t>Спасибо   за    внимание!</a:t>
            </a:r>
          </a:p>
          <a:p>
            <a:pPr algn="ctr" eaLnBrk="1" hangingPunct="1">
              <a:buFontTx/>
              <a:buNone/>
              <a:defRPr/>
            </a:pPr>
            <a:endParaRPr lang="ru-RU" kern="10" dirty="0" smtClean="0">
              <a:ln w="9525">
                <a:miter lim="800000"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  <a:p>
            <a:pPr algn="ctr" eaLnBrk="1" hangingPunct="1">
              <a:buFontTx/>
              <a:buNone/>
              <a:defRPr/>
            </a:pPr>
            <a:endParaRPr lang="ru-RU" kern="10" dirty="0" smtClean="0">
              <a:ln w="9525">
                <a:miter lim="800000"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7" name="Picture 5" descr="C:\Documents and Settings\323\Рабочий стол\Портфель\большие анимашки\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04664"/>
            <a:ext cx="2087562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Documents and Settings\323\Рабочий стол\Портфель\большие анимашки\08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290363">
            <a:off x="3531582" y="547538"/>
            <a:ext cx="9286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Documents and Settings\323\Рабочий стол\Портфель\большие анимашки\08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290363">
            <a:off x="3963632" y="2203722"/>
            <a:ext cx="9286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Documents and Settings\323\Рабочий стол\Портфель\большие анимашки\08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290363">
            <a:off x="1659375" y="1699666"/>
            <a:ext cx="9286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Отгадайте загадку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844824"/>
            <a:ext cx="6624736" cy="432048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Скромный серенький воришка,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Прошмыгнул почти неслышно,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Утащил он хлеба корку,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Затаился снова в норке.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Держит ушки на макушке,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Очень умная зверюшка.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Знает взрослый и малыш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Озорница – это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загадки про мышей">
            <a:hlinkClick r:id="rId2" tooltip="&quot;Загадки про мышку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869160"/>
            <a:ext cx="2376264" cy="1688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Расшифруйте имя писателя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йилатиВ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чивонитнелаВ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икнаиБ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Виталий Валентинович Бианки</a:t>
            </a:r>
          </a:p>
          <a:p>
            <a:pPr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63888" y="1412875"/>
            <a:ext cx="5580112" cy="2447925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</a:rPr>
              <a:t>            БИАНКИ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       ВИТАЛИЙ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ВАЛЕНТИНОВИЧ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31840" y="4508500"/>
            <a:ext cx="6012160" cy="1273175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О жизни и творчестве </a:t>
            </a:r>
          </a:p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писателя</a:t>
            </a:r>
          </a:p>
        </p:txBody>
      </p:sp>
      <p:pic>
        <p:nvPicPr>
          <p:cNvPr id="2052" name="Picture 6" descr="i_bianki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2763630" cy="442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Прямоугольник 4"/>
          <p:cNvSpPr>
            <a:spLocks noChangeArrowheads="1"/>
          </p:cNvSpPr>
          <p:nvPr/>
        </p:nvSpPr>
        <p:spPr bwMode="auto">
          <a:xfrm>
            <a:off x="1331640" y="5085184"/>
            <a:ext cx="2592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(1894–1959)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" name="Picture 8" descr="AN0070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21200"/>
            <a:ext cx="3214687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>
          <a:xfrm>
            <a:off x="357188" y="260350"/>
            <a:ext cx="8572500" cy="1025525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rgbClr val="C00000"/>
                </a:solidFill>
              </a:rPr>
              <a:t>           БИАНКИ ВИТАЛИЙ ВАЛЕНТИНОВИЧ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dirty="0" smtClean="0"/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4211959" y="1000125"/>
            <a:ext cx="4690741" cy="5668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	</a:t>
            </a:r>
            <a:r>
              <a:rPr lang="ru-RU" sz="2800" dirty="0" smtClean="0">
                <a:solidFill>
                  <a:srgbClr val="002060"/>
                </a:solidFill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Виталий Бианки родился в Петербурге. Певучая фамилия досталась ему от предков-итальянцев.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От отца — талант исследователя и интерес ко всему, «что дышит, цветет и растет».</a:t>
            </a:r>
          </a:p>
        </p:txBody>
      </p:sp>
      <p:pic>
        <p:nvPicPr>
          <p:cNvPr id="3076" name="Picture 7" descr="Картинка 1 из 2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52736"/>
            <a:ext cx="3303228" cy="480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J007619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5085184"/>
            <a:ext cx="942975" cy="1619250"/>
          </a:xfrm>
          <a:prstGeom prst="rect">
            <a:avLst/>
          </a:prstGeom>
          <a:noFill/>
        </p:spPr>
      </p:pic>
      <p:pic>
        <p:nvPicPr>
          <p:cNvPr id="12" name="Picture 6" descr="z8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68379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http://animashky.ru/flist/objiv/311/18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5949280"/>
            <a:ext cx="2808288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0"/>
            <a:ext cx="6552728" cy="659735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dirty="0" smtClean="0"/>
              <a:t>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Отец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Виталия Валентиновича работал в Зоологическом музее. И дети — трое сыновей — часто бывали в его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залах. Там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стеклянными витринами замерли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животные, привезенные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 всего земного шара.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Как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хотелось маленькому Виталию найти «волшебную палочку», которая могла бы оживить музейных обитателей.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4" descr="j03323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564904"/>
            <a:ext cx="1830388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5" descr="j04302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229200"/>
            <a:ext cx="1444625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j04300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5514869"/>
            <a:ext cx="1271017" cy="13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7" descr="j04300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276872"/>
            <a:ext cx="77807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j042838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489575"/>
            <a:ext cx="1016533" cy="11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f0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8697" y="188640"/>
            <a:ext cx="2375303" cy="1773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3857625"/>
            <a:ext cx="7921574" cy="2811463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sz="2800" dirty="0" smtClean="0"/>
              <a:t>	</a:t>
            </a:r>
            <a:r>
              <a:rPr lang="ru-RU" sz="2800" dirty="0" smtClean="0"/>
              <a:t>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Летом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семья Бианки уезжала в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деревню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Лебяжье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рыбалка, ловля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птиц, выкармливание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птенцов, зайчат, ежей, белок.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 пор лес стал для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писателя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волшебной страной, раем.</a:t>
            </a:r>
          </a:p>
        </p:txBody>
      </p:sp>
      <p:pic>
        <p:nvPicPr>
          <p:cNvPr id="5123" name="Picture 4" descr="j04305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9"/>
            <a:ext cx="4968552" cy="364656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4" name="Picture 10" descr="0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19482">
            <a:off x="207148" y="497888"/>
            <a:ext cx="28797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001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2276475"/>
            <a:ext cx="3124200" cy="1511300"/>
          </a:xfrm>
          <a:prstGeom prst="rect">
            <a:avLst/>
          </a:prstGeom>
          <a:noFill/>
        </p:spPr>
      </p:pic>
      <p:pic>
        <p:nvPicPr>
          <p:cNvPr id="6" name="Picture 18" descr="001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628800"/>
            <a:ext cx="2987824" cy="1511300"/>
          </a:xfrm>
          <a:prstGeom prst="rect">
            <a:avLst/>
          </a:prstGeom>
          <a:noFill/>
        </p:spPr>
      </p:pic>
      <p:pic>
        <p:nvPicPr>
          <p:cNvPr id="7" name="Picture 8" descr="C:\Documents and Settings\323\Рабочий стол\Портфель\большие анимашки\Рисунок7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4007" y="5589240"/>
            <a:ext cx="1788374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357188"/>
            <a:ext cx="6553274" cy="61674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dirty="0" smtClean="0"/>
              <a:t>	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dirty="0" smtClean="0"/>
              <a:t>		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воим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главным лесным учителем Бианки считал отца. Именно он приучил сына записывать все наблюдения.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Через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 лет они преобразились в увлекательные рассказы и сказки.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9" descr="Картинка 39 из 2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404813"/>
            <a:ext cx="16002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:\Documents and Settings\323\Рабочий стол\Портфель\большие анимашки\Рисунок7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511280"/>
            <a:ext cx="2304256" cy="163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323\Рабочий стол\Портфель\большие анимашки\ю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88640"/>
            <a:ext cx="7874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323\Рабочий стол\Портфель\большие анимашки\30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12" y="3789040"/>
            <a:ext cx="15001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ptah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52038"/>
            <a:ext cx="4067944" cy="410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5" name="Rectangle 7"/>
          <p:cNvSpPr>
            <a:spLocks noGrp="1" noChangeArrowheads="1"/>
          </p:cNvSpPr>
          <p:nvPr>
            <p:ph type="title"/>
          </p:nvPr>
        </p:nvSpPr>
        <p:spPr>
          <a:xfrm>
            <a:off x="1115616" y="3429001"/>
            <a:ext cx="7200800" cy="2736850"/>
          </a:xfrm>
          <a:noFill/>
          <a:ln/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Обо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всём, что увидел и узнал, Виталий Валентинович решил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рассказать девчонкам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мальчишкам. Начал писать книжки, помогая ребятам проникнуть в чудесные тайны природы, которая и стала главной героиней его замечательных произведений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6132" name="Picture 4" descr="Картинка 105 из 93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624" y="260648"/>
            <a:ext cx="2292849" cy="2998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6133" name="Picture 5" descr="j04333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88913"/>
            <a:ext cx="4824785" cy="3215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6136" name="Picture 8" descr="J007617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7238" y="4941888"/>
            <a:ext cx="766762" cy="936625"/>
          </a:xfrm>
          <a:prstGeom prst="rect">
            <a:avLst/>
          </a:prstGeom>
          <a:noFill/>
        </p:spPr>
      </p:pic>
      <p:pic>
        <p:nvPicPr>
          <p:cNvPr id="176137" name="Picture 8" descr="C:\Documents and Settings\323\Рабочий стол\Портфель\большие анимашки\Рисунок7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9" y="5877272"/>
            <a:ext cx="98072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8" name="Picture 8" descr="C:\Documents and Settings\323\Рабочий стол\Портфель\большие анимашки\Рисунок7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088" y="5526088"/>
            <a:ext cx="1331912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39" name="Picture 5" descr="C:\Documents and Settings\323\Рабочий стол\Портфель\большие анимашки\ю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5157788"/>
            <a:ext cx="7874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82</TotalTime>
  <Words>147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            Речевая разминка</vt:lpstr>
      <vt:lpstr>            Отгадайте загадку</vt:lpstr>
      <vt:lpstr>    Расшифруйте имя писателя </vt:lpstr>
      <vt:lpstr>            БИАНКИ             ВИТАЛИЙ      ВАЛЕНТИНОВИЧ</vt:lpstr>
      <vt:lpstr>           БИАНКИ ВИТАЛИЙ ВАЛЕНТИНОВИЧ </vt:lpstr>
      <vt:lpstr>Слайд 6</vt:lpstr>
      <vt:lpstr>Слайд 7</vt:lpstr>
      <vt:lpstr>Слайд 8</vt:lpstr>
      <vt:lpstr>    Обо всём, что увидел и узнал, Виталий Валентинович решил рассказать девчонкам и мальчишкам. Начал писать книжки, помогая ребятам проникнуть в чудесные тайны природы, которая и стала главной героиней его замечательных произведений .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Отгадайте загадку</dc:title>
  <dc:creator>IRU</dc:creator>
  <cp:lastModifiedBy>IRU</cp:lastModifiedBy>
  <cp:revision>16</cp:revision>
  <dcterms:created xsi:type="dcterms:W3CDTF">2015-02-08T18:32:10Z</dcterms:created>
  <dcterms:modified xsi:type="dcterms:W3CDTF">2015-02-23T07:46:37Z</dcterms:modified>
</cp:coreProperties>
</file>