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70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73" autoAdjust="0"/>
  </p:normalViewPr>
  <p:slideViewPr>
    <p:cSldViewPr>
      <p:cViewPr>
        <p:scale>
          <a:sx n="66" d="100"/>
          <a:sy n="66" d="100"/>
        </p:scale>
        <p:origin x="-94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CB160-9091-4296-BF66-B25B87B312A1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B41B-348A-4181-B400-65FD90E7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7B41B-348A-4181-B400-65FD90E73F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AF272E-5ED7-40DE-89AF-9ADE4F97395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33ACA-C679-4148-879A-1D2C3CF9CA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1643050"/>
            <a:ext cx="57138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Гордость земли Рязанской.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Братья Пироговы.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5214950"/>
            <a:ext cx="320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МБОУ  «Школа 46» г. Рязани</a:t>
            </a:r>
          </a:p>
          <a:p>
            <a:r>
              <a:rPr lang="ru-RU" dirty="0" err="1" smtClean="0"/>
              <a:t>Таницына</a:t>
            </a:r>
            <a:r>
              <a:rPr lang="ru-RU" dirty="0" smtClean="0"/>
              <a:t>  Н. 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Новоселках существует мемориальный музей братьев Пироговых.</a:t>
            </a:r>
            <a:endParaRPr lang="ru-RU" sz="3200" dirty="0"/>
          </a:p>
        </p:txBody>
      </p:sp>
      <p:pic>
        <p:nvPicPr>
          <p:cNvPr id="1026" name="Picture 2" descr="C:\Users\11\Downloads\dsc_04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4214842" cy="3121152"/>
          </a:xfrm>
          <a:prstGeom prst="rect">
            <a:avLst/>
          </a:prstGeom>
          <a:noFill/>
        </p:spPr>
      </p:pic>
      <p:pic>
        <p:nvPicPr>
          <p:cNvPr id="1027" name="Picture 3" descr="C:\Users\11\Downloads\dsc_04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500174"/>
            <a:ext cx="3143272" cy="3121025"/>
          </a:xfrm>
          <a:prstGeom prst="rect">
            <a:avLst/>
          </a:prstGeom>
          <a:noFill/>
        </p:spPr>
      </p:pic>
      <p:pic>
        <p:nvPicPr>
          <p:cNvPr id="1028" name="Picture 4" descr="C:\Users\11\Downloads\dsc_04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1500174"/>
            <a:ext cx="4549785" cy="3071834"/>
          </a:xfrm>
          <a:prstGeom prst="rect">
            <a:avLst/>
          </a:prstGeom>
          <a:noFill/>
        </p:spPr>
      </p:pic>
      <p:pic>
        <p:nvPicPr>
          <p:cNvPr id="1029" name="Picture 5" descr="C:\Users\11\Downloads\dsc_048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3500438"/>
            <a:ext cx="3643338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Волге ходит пароход с именем  Пироговых на борту.</a:t>
            </a:r>
            <a:endParaRPr lang="ru-RU" sz="3200" dirty="0"/>
          </a:p>
        </p:txBody>
      </p:sp>
      <p:pic>
        <p:nvPicPr>
          <p:cNvPr id="3074" name="Picture 2" descr="C:\Users\11\Downloads\0_5b06a_c7f29296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572032" cy="4351401"/>
          </a:xfrm>
          <a:prstGeom prst="rect">
            <a:avLst/>
          </a:prstGeom>
          <a:noFill/>
        </p:spPr>
      </p:pic>
      <p:pic>
        <p:nvPicPr>
          <p:cNvPr id="3075" name="Picture 3" descr="C:\Users\11\Downloads\168818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14554"/>
            <a:ext cx="495300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Рязани находится училище имени Григория и Александра Пироговых.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11\Downloads\26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935163"/>
            <a:ext cx="5072097" cy="4389437"/>
          </a:xfrm>
          <a:prstGeom prst="rect">
            <a:avLst/>
          </a:prstGeom>
          <a:noFill/>
        </p:spPr>
      </p:pic>
      <p:pic>
        <p:nvPicPr>
          <p:cNvPr id="4099" name="Picture 3" descr="C:\Users\11\Downloads\119886000_Alexander_and_Grigory_Pirogov_monument_Ryazan_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0227" y="2000240"/>
            <a:ext cx="485230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\Downloads\s181991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4643470" cy="3429024"/>
          </a:xfrm>
          <a:prstGeom prst="rect">
            <a:avLst/>
          </a:prstGeom>
          <a:noFill/>
        </p:spPr>
      </p:pic>
      <p:pic>
        <p:nvPicPr>
          <p:cNvPr id="5124" name="Picture 4" descr="C:\Users\11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62"/>
            <a:ext cx="3786214" cy="3643338"/>
          </a:xfrm>
          <a:prstGeom prst="rect">
            <a:avLst/>
          </a:prstGeom>
          <a:noFill/>
        </p:spPr>
      </p:pic>
      <p:pic>
        <p:nvPicPr>
          <p:cNvPr id="5125" name="Picture 5" descr="C:\Users\11\Downloads\mpre1274706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85794"/>
            <a:ext cx="4421190" cy="3500462"/>
          </a:xfrm>
          <a:prstGeom prst="rect">
            <a:avLst/>
          </a:prstGeom>
          <a:noFill/>
        </p:spPr>
      </p:pic>
      <p:pic>
        <p:nvPicPr>
          <p:cNvPr id="5126" name="Picture 6" descr="C:\Users\11\Downloads\802321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2786058"/>
            <a:ext cx="4214842" cy="368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\Downloads\img_3785_p_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500306"/>
            <a:ext cx="5786478" cy="4143404"/>
          </a:xfrm>
          <a:prstGeom prst="rect">
            <a:avLst/>
          </a:prstGeom>
          <a:noFill/>
        </p:spPr>
      </p:pic>
      <p:pic>
        <p:nvPicPr>
          <p:cNvPr id="6147" name="Picture 3" descr="C:\Users\11\Downloads\img_07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571480"/>
            <a:ext cx="4357718" cy="3429024"/>
          </a:xfrm>
          <a:prstGeom prst="rect">
            <a:avLst/>
          </a:prstGeom>
          <a:noFill/>
        </p:spPr>
      </p:pic>
      <p:pic>
        <p:nvPicPr>
          <p:cNvPr id="6148" name="Picture 4" descr="C:\Users\11\Downloads\img_08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571480"/>
            <a:ext cx="450059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i="1" dirty="0" smtClean="0"/>
              <a:t>"Думая о Пироговых, хочется еще раз сказать: как же щедра русская земля, породившая это чудо природы..."</a:t>
            </a:r>
            <a:endParaRPr lang="ru-RU" sz="3600" i="1" dirty="0"/>
          </a:p>
        </p:txBody>
      </p:sp>
      <p:pic>
        <p:nvPicPr>
          <p:cNvPr id="4098" name="Picture 2" descr="C:\Users\11\Downloads\piro_ma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214338"/>
            <a:ext cx="5214974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1" y="1785926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 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12756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Оке, неподалеку от есенинского Константинова, в селе Новоселки, и жила семья Пироговых.</a:t>
            </a:r>
            <a:endParaRPr lang="ru-RU" sz="3200" dirty="0"/>
          </a:p>
        </p:txBody>
      </p:sp>
      <p:pic>
        <p:nvPicPr>
          <p:cNvPr id="1026" name="Picture 2" descr="C:\Users\11\Downloads\dsc_04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78581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    </a:t>
            </a:r>
            <a:r>
              <a:rPr lang="ru-RU" sz="3600" dirty="0" smtClean="0"/>
              <a:t>Пять сыновей и пять дочерей было у Степана Ивановича и Марфы </a:t>
            </a:r>
            <a:r>
              <a:rPr lang="ru-RU" sz="3600" dirty="0" err="1" smtClean="0"/>
              <a:t>Нефёдовны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075" name="Picture 3" descr="C:\Users\11\Downloads\pirogov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4214842" cy="4000528"/>
          </a:xfrm>
          <a:prstGeom prst="rect">
            <a:avLst/>
          </a:prstGeom>
          <a:noFill/>
        </p:spPr>
      </p:pic>
      <p:pic>
        <p:nvPicPr>
          <p:cNvPr id="3" name="Picture 2" descr="C:\Users\11\Downloads\marfa1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285992"/>
            <a:ext cx="4357718" cy="403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Семья Степана и Марфы Пироговых переехала в Рязань из села Новосёлки Рязанского уезда в конце 90-х годов XIX века.</a:t>
            </a:r>
            <a:endParaRPr lang="ru-RU" sz="3200" dirty="0"/>
          </a:p>
        </p:txBody>
      </p:sp>
      <p:pic>
        <p:nvPicPr>
          <p:cNvPr id="4098" name="Picture 2" descr="C:\Users\11\Downloads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35163"/>
            <a:ext cx="728667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Почти рядом с домом Пироговых, в Успенском соборе, пел тогда замечательный хор.</a:t>
            </a:r>
            <a:endParaRPr lang="ru-RU" sz="3200" dirty="0"/>
          </a:p>
        </p:txBody>
      </p:sp>
      <p:pic>
        <p:nvPicPr>
          <p:cNvPr id="5122" name="Picture 2" descr="C:\Users\11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91835"/>
            <a:ext cx="3643338" cy="4008933"/>
          </a:xfrm>
          <a:prstGeom prst="rect">
            <a:avLst/>
          </a:prstGeom>
          <a:noFill/>
        </p:spPr>
      </p:pic>
      <p:pic>
        <p:nvPicPr>
          <p:cNvPr id="5123" name="Picture 3" descr="C:\Users\11\Downloads\192953_html_m3818c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4921256" cy="469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   Основатель династии, Григорий Степанович родился 12 (24) января 1885 года.</a:t>
            </a:r>
            <a:endParaRPr lang="ru-RU" sz="3200" dirty="0"/>
          </a:p>
        </p:txBody>
      </p:sp>
      <p:pic>
        <p:nvPicPr>
          <p:cNvPr id="6146" name="Picture 2" descr="C:\Users\11\Downloads\i1492r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471254" cy="4714908"/>
          </a:xfrm>
          <a:prstGeom prst="rect">
            <a:avLst/>
          </a:prstGeom>
          <a:noFill/>
        </p:spPr>
      </p:pic>
      <p:pic>
        <p:nvPicPr>
          <p:cNvPr id="6147" name="Picture 3" descr="C:\Users\11\Downloads\119886053_Grigoriy_Stepanovich_Pirogov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14340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857232"/>
            <a:ext cx="3686172" cy="18573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42" name="Picture 2" descr="C:\Users\11\Downloads\oreJzE9MN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694" y="857232"/>
            <a:ext cx="4564496" cy="56436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1000108"/>
            <a:ext cx="26432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Алексей Степанович Пирогов</a:t>
            </a:r>
            <a:r>
              <a:rPr lang="ru-RU" sz="2800" dirty="0"/>
              <a:t> родился в селе Новосёлки Рязанского уезда Рязанской губернии </a:t>
            </a:r>
            <a:r>
              <a:rPr lang="ru-RU" sz="2800" dirty="0" smtClean="0"/>
              <a:t> </a:t>
            </a:r>
            <a:r>
              <a:rPr lang="ru-RU" sz="2800" dirty="0"/>
              <a:t>11 февраля 1895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МИХАИЛ Степанович Пирогов родился 17 (29) декабря 1887 года.</a:t>
            </a:r>
            <a:endParaRPr lang="ru-RU" sz="3200" dirty="0"/>
          </a:p>
        </p:txBody>
      </p:sp>
      <p:pic>
        <p:nvPicPr>
          <p:cNvPr id="11266" name="Picture 2" descr="C:\Users\11\Downloads\79481761_Mihail_Pirogov_mini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357718" cy="4389437"/>
          </a:xfrm>
          <a:prstGeom prst="rect">
            <a:avLst/>
          </a:prstGeom>
          <a:noFill/>
        </p:spPr>
      </p:pic>
      <p:pic>
        <p:nvPicPr>
          <p:cNvPr id="1027" name="Picture 3" descr="C:\Users\11\Downloads\13697744255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928802"/>
            <a:ext cx="384023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857232"/>
            <a:ext cx="3686172" cy="18573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170" name="Picture 2" descr="C:\Users\11\Downloads\1282588262_rsrsss-rryosrrirri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429156" cy="5072098"/>
          </a:xfrm>
          <a:prstGeom prst="rect">
            <a:avLst/>
          </a:prstGeom>
          <a:noFill/>
        </p:spPr>
      </p:pic>
      <p:pic>
        <p:nvPicPr>
          <p:cNvPr id="7171" name="Picture 3" descr="C:\Users\11\Downloads\img-310880-be3dd3d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71966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АЛЕКСАНДР Степанович Пирогов - самый младший из братьев Пироговых, а также, пожалуй - самый знаменитый </a:t>
            </a:r>
            <a:r>
              <a:rPr lang="ru-RU" sz="2000" dirty="0" smtClean="0"/>
              <a:t>.</a:t>
            </a:r>
            <a:r>
              <a:rPr lang="ru-RU" sz="2000" dirty="0"/>
              <a:t> Он родился </a:t>
            </a:r>
            <a:r>
              <a:rPr lang="ru-RU" sz="2000" dirty="0" smtClean="0"/>
              <a:t>22 </a:t>
            </a:r>
            <a:r>
              <a:rPr lang="ru-RU" sz="2000" dirty="0"/>
              <a:t>июля (4 августа) </a:t>
            </a:r>
            <a:r>
              <a:rPr lang="ru-RU" sz="2000" dirty="0" smtClean="0"/>
              <a:t>1899 </a:t>
            </a:r>
            <a:r>
              <a:rPr lang="ru-RU" sz="2000" dirty="0"/>
              <a:t>в </a:t>
            </a:r>
            <a:r>
              <a:rPr lang="ru-RU" sz="2000" dirty="0" smtClean="0"/>
              <a:t>Рязани.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179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На Оке, неподалеку от есенинского Константинова, в селе Новоселки, и жила семья Пироговых.</vt:lpstr>
      <vt:lpstr>    Пять сыновей и пять дочерей было у Степана Ивановича и Марфы Нефёдовны.</vt:lpstr>
      <vt:lpstr>Семья Степана и Марфы Пироговых переехала в Рязань из села Новосёлки Рязанского уезда в конце 90-х годов XIX века.</vt:lpstr>
      <vt:lpstr>Почти рядом с домом Пироговых, в Успенском соборе, пел тогда замечательный хор.</vt:lpstr>
      <vt:lpstr>     Основатель династии, Григорий Степанович родился 12 (24) января 1885 года.</vt:lpstr>
      <vt:lpstr>.</vt:lpstr>
      <vt:lpstr>МИХАИЛ Степанович Пирогов родился 17 (29) декабря 1887 года.</vt:lpstr>
      <vt:lpstr>.</vt:lpstr>
      <vt:lpstr>В Новоселках существует мемориальный музей братьев Пироговых.</vt:lpstr>
      <vt:lpstr>По Волге ходит пароход с именем  Пироговых на борту.</vt:lpstr>
      <vt:lpstr>В Рязани находится училище имени Григория и Александра Пироговых.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5</cp:revision>
  <dcterms:created xsi:type="dcterms:W3CDTF">2016-01-29T11:10:17Z</dcterms:created>
  <dcterms:modified xsi:type="dcterms:W3CDTF">2016-03-03T08:17:33Z</dcterms:modified>
</cp:coreProperties>
</file>