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amsung\Pictures\животные\1306402520_015[1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0354192">
            <a:off x="337282" y="1362737"/>
            <a:ext cx="8229600" cy="2851861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Животные – часть природы</a:t>
            </a:r>
            <a:endParaRPr lang="ru-R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846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8738054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7292191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863936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4332769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1576206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252601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1541911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91550953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5696155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52376517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</Words>
  <Application>Microsoft Office PowerPoint</Application>
  <PresentationFormat>Экран (4:3)</PresentationFormat>
  <Paragraphs>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Животные – часть природы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Животные – часть природы</dc:title>
  <dc:creator>Samsung</dc:creator>
  <cp:lastModifiedBy>Samsung</cp:lastModifiedBy>
  <cp:revision>2</cp:revision>
  <dcterms:created xsi:type="dcterms:W3CDTF">2012-09-24T19:06:24Z</dcterms:created>
  <dcterms:modified xsi:type="dcterms:W3CDTF">2012-09-24T19:18:34Z</dcterms:modified>
</cp:coreProperties>
</file>