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325"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0F5A50A-DCEB-4704-A7EE-A03FD3EA598D}" type="datetimeFigureOut">
              <a:rPr lang="ru-RU" smtClean="0"/>
              <a:pPr/>
              <a:t>05.03.2016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5A50A-DCEB-4704-A7EE-A03FD3EA598D}" type="datetimeFigureOut">
              <a:rPr lang="ru-RU" smtClean="0"/>
              <a:pPr/>
              <a:t>05.03.2016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FAFBEE-10B9-4620-971E-D327F8215DE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Смех – дело серьезное</a:t>
            </a:r>
            <a:endParaRPr lang="ru-RU"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42910" y="785794"/>
            <a:ext cx="800105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Это только на первый взгляд все выглядит просто: нам смешно, вот мы и смеемся. Но вот мы отсмеялись. Утерли слезы, если смеялись до слез. И вернулись к делам, забыв о смешном эпизоде. А о своем организме и не подумали. Что с ним происходило, что он чувствовал? А он тоже смеялся от радости — так ему было хорошо! Это можно утверждать со всей серьезностью, потому что на этот счет есть самые убедительные выводы специальных научных исследований.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1" u="sng"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О смехе — всерьез</a:t>
            </a:r>
            <a:endParaRPr kumimoji="0" lang="ru-RU" sz="28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«Если хотите рассмотреть человека и узнать его душу, то вникайте не в то, как он молчит, или как он говорит, или как он плачет, или как он волнуется , а смотрите на него лучше, когда он смеется.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Хорошо смеется человек — значит, хороший человек». </a:t>
            </a:r>
            <a:endPar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«Смех есть веселость ума, улыбка — веселость сердца». </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85720" y="714356"/>
            <a:ext cx="8643998"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a:t>
            </a:r>
            <a:r>
              <a:rPr kumimoji="0" lang="ru-RU" sz="2800" b="1" i="1"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Правила </a:t>
            </a:r>
            <a:r>
              <a:rPr kumimoji="0" lang="ru-RU" sz="2800" b="1" i="1"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вежливости</a:t>
            </a:r>
            <a:endParaRPr kumimoji="0" lang="ru-RU" sz="28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Будь вежлив. Вежливость — это умение вести себя так, чтобы другим было приятно с тобой.</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Будь всегда приветлив: при встрече здоровайся; за помощь и заботу благодари; уходя, не забудь попрощаться.</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Старшим, больным и усталым уступай место в трамвае, троллейбусе, автобусе, вагоне поезда, на уличной скамье; постарайся делать это не напоказ; не жди, чтобы тебя попросили уступить место.</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Упавшему помоги встать. Старому, слабому, слепому помоги перейти через дорогу. И делай это сердечно, от души, любезно, не хмурясь.</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Никогда и никуда не опаздывай. Всегда приходи в назначенный час, минутка в минутку — береги время других людей.</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Не заставляй волноваться о себе. Уходишь из дома — скажи, куда пошел, когда вернешься. И уж не опаздывай.</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Не капризничай. Твой каприз может испортить настроение другим, причинить им беспокойство.</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71472" y="714356"/>
            <a:ext cx="821537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a:t>
            </a:r>
            <a:r>
              <a:rPr kumimoji="0" lang="ru-RU" sz="2800" b="1" i="1"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Правила </a:t>
            </a:r>
            <a:r>
              <a:rPr kumimoji="0" lang="ru-RU" sz="2800" b="1" i="1"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вежливой беседы:</a:t>
            </a:r>
            <a:endParaRPr kumimoji="0" lang="ru-RU" sz="28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Вежливость — это не только «здравствуйте», «спасибо» и «пожалуйста».</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Вежливый человек старается выражать свои мысли так, чтобы собеседнику все было понятно.</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Не торопись. Слишком быструю речь трудно понять, да и выглядит она смешно.</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Не говори слишком медленно, а то собеседник заснет от скуки.</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Не говори слишком долго, постарайся донести главную мысль своего сообщения. Если собеседник заинтересуется, он попросит тебя рассказать о деталях.</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Прежде чем что-то сказать, мысленно сформулируй, что именно ты хочешь донести до слушателя. Произноси слова ясно и отчетливо, собеседник с «кашей во рту» ужасно раздражает окружающих.</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Практическая деятельность: упражнения, которые помогают научиться говорить четко и внятно.</a:t>
            </a:r>
            <a:endParaRPr kumimoji="0" lang="ru-RU" sz="20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ped-kopilka.ru/images/19%28146%29.jpg"/>
          <p:cNvPicPr/>
          <p:nvPr/>
        </p:nvPicPr>
        <p:blipFill>
          <a:blip r:embed="rId2"/>
          <a:srcRect/>
          <a:stretch>
            <a:fillRect/>
          </a:stretch>
        </p:blipFill>
        <p:spPr bwMode="auto">
          <a:xfrm>
            <a:off x="1524000" y="102870"/>
            <a:ext cx="6096000" cy="66522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85720" y="428604"/>
            <a:ext cx="871543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горизонтали:</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 Забавное упражнение для развития дикции. 4. «Родная...! Родная...! Мы все должны ее беречь!» 5. За все хорошее, что сделали для тебя, нужно говорить... 7. Просьбу нужно сопровождать словом... 10. Синоним слова «учтивость».</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вертикали</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Это приветствие означает «желаю здоровья». 2. Оптимистическое утреннее приветствие «...утро». 6. У мальчика тетрадки в отличнейшем порядке. Он в школе весь внимание. Вот это...! 8. Синоним слова «разговор». 9. Что приятно и слону, и даже маленькой улитке</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tab pos="228600" algn="l"/>
              </a:tabLst>
            </a:pPr>
            <a:r>
              <a:rPr lang="ru-RU" sz="2400" b="1" dirty="0" smtClean="0">
                <a:latin typeface="Times New Roman" pitchFamily="18" charset="0"/>
                <a:ea typeface="Times New Roman" pitchFamily="18" charset="0"/>
                <a:cs typeface="Times New Roman" pitchFamily="18" charset="0"/>
              </a:rPr>
              <a:t>Ответы:</a:t>
            </a:r>
            <a:endParaRPr lang="ru-RU" sz="2400" b="1" dirty="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горизонтали: 3. Скороговорка. 4. Речь. 5. Спасибо. </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lang="ru-RU" sz="2400" dirty="0" smtClean="0">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Пожалуйста. 10. Вежливость.</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 вертикали: 1. Здравствуйте. 2. Доброе. 6. Воспитание.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Беседа. 9. Улыбка.</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00042"/>
            <a:ext cx="8572512" cy="5632311"/>
          </a:xfrm>
          <a:prstGeom prst="rect">
            <a:avLst/>
          </a:prstGeom>
        </p:spPr>
        <p:txBody>
          <a:bodyPr wrap="square">
            <a:spAutoFit/>
          </a:bodyPr>
          <a:lstStyle/>
          <a:p>
            <a:r>
              <a:rPr lang="ru-RU" sz="4000" b="1" dirty="0" smtClean="0">
                <a:solidFill>
                  <a:schemeClr val="accent6">
                    <a:lumMod val="50000"/>
                  </a:schemeClr>
                </a:solidFill>
              </a:rPr>
              <a:t>Как относились в старину  к смеху и веселым людям, </a:t>
            </a:r>
            <a:br>
              <a:rPr lang="ru-RU" sz="4000" b="1" dirty="0" smtClean="0">
                <a:solidFill>
                  <a:schemeClr val="accent6">
                    <a:lumMod val="50000"/>
                  </a:schemeClr>
                </a:solidFill>
              </a:rPr>
            </a:br>
            <a:r>
              <a:rPr lang="ru-RU" sz="4000" b="1" dirty="0" smtClean="0">
                <a:solidFill>
                  <a:schemeClr val="accent6">
                    <a:lumMod val="50000"/>
                  </a:schemeClr>
                </a:solidFill>
              </a:rPr>
              <a:t>вы узнаете, разгадав </a:t>
            </a:r>
            <a:r>
              <a:rPr lang="ru-RU" sz="4000" b="1" dirty="0" smtClean="0">
                <a:solidFill>
                  <a:schemeClr val="accent6">
                    <a:lumMod val="50000"/>
                  </a:schemeClr>
                </a:solidFill>
              </a:rPr>
              <a:t>следующий</a:t>
            </a:r>
            <a:r>
              <a:rPr lang="ru-RU" sz="4000" b="1" dirty="0" smtClean="0">
                <a:solidFill>
                  <a:schemeClr val="accent6">
                    <a:lumMod val="50000"/>
                  </a:schemeClr>
                </a:solidFill>
              </a:rPr>
              <a:t> </a:t>
            </a:r>
            <a:r>
              <a:rPr lang="ru-RU" sz="4000" b="1" dirty="0" smtClean="0">
                <a:solidFill>
                  <a:schemeClr val="accent6">
                    <a:lumMod val="50000"/>
                  </a:schemeClr>
                </a:solidFill>
              </a:rPr>
              <a:t>кроссворд.</a:t>
            </a:r>
            <a:br>
              <a:rPr lang="ru-RU" sz="4000" b="1" dirty="0" smtClean="0">
                <a:solidFill>
                  <a:schemeClr val="accent6">
                    <a:lumMod val="50000"/>
                  </a:schemeClr>
                </a:solidFill>
              </a:rPr>
            </a:br>
            <a:r>
              <a:rPr lang="ru-RU" sz="4000" b="1" dirty="0" smtClean="0">
                <a:solidFill>
                  <a:schemeClr val="accent6">
                    <a:lumMod val="50000"/>
                  </a:schemeClr>
                </a:solidFill>
              </a:rPr>
              <a:t>А вписав недостающие слова в русские народные поговорки и </a:t>
            </a:r>
            <a:r>
              <a:rPr lang="ru-RU" sz="4000" b="1" dirty="0" err="1" smtClean="0">
                <a:solidFill>
                  <a:schemeClr val="accent6">
                    <a:lumMod val="50000"/>
                  </a:schemeClr>
                </a:solidFill>
              </a:rPr>
              <a:t>пословицы,подумайте</a:t>
            </a:r>
            <a:r>
              <a:rPr lang="ru-RU" sz="4000" b="1" dirty="0" smtClean="0">
                <a:solidFill>
                  <a:schemeClr val="accent6">
                    <a:lumMod val="50000"/>
                  </a:schemeClr>
                </a:solidFill>
              </a:rPr>
              <a:t>, применимы ли они и в наше время.</a:t>
            </a:r>
            <a:br>
              <a:rPr lang="ru-RU" sz="4000" b="1" dirty="0" smtClean="0">
                <a:solidFill>
                  <a:schemeClr val="accent6">
                    <a:lumMod val="50000"/>
                  </a:schemeClr>
                </a:solidFill>
              </a:rPr>
            </a:br>
            <a:endParaRPr lang="ru-RU" sz="4000" b="1"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alyshlandia.ru/images/stories/kloun.jpg"/>
          <p:cNvPicPr>
            <a:picLocks noChangeAspect="1" noChangeArrowheads="1"/>
          </p:cNvPicPr>
          <p:nvPr/>
        </p:nvPicPr>
        <p:blipFill>
          <a:blip r:embed="rId2"/>
          <a:srcRect/>
          <a:stretch>
            <a:fillRect/>
          </a:stretch>
        </p:blipFill>
        <p:spPr bwMode="auto">
          <a:xfrm>
            <a:off x="785786" y="357166"/>
            <a:ext cx="7596194" cy="558863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7693"/>
            <a:ext cx="4572000" cy="6740307"/>
          </a:xfrm>
          <a:prstGeom prst="rect">
            <a:avLst/>
          </a:prstGeom>
        </p:spPr>
        <p:txBody>
          <a:bodyPr>
            <a:spAutoFit/>
          </a:bodyPr>
          <a:lstStyle/>
          <a:p>
            <a:r>
              <a:rPr lang="ru-RU" sz="2400" b="1" dirty="0" smtClean="0"/>
              <a:t>По горизонтали: </a:t>
            </a:r>
            <a:endParaRPr lang="ru-RU" sz="2400" dirty="0" smtClean="0"/>
          </a:p>
          <a:p>
            <a:r>
              <a:rPr lang="ru-RU" sz="2400" dirty="0" smtClean="0"/>
              <a:t> </a:t>
            </a:r>
            <a:r>
              <a:rPr lang="ru-RU" sz="2400" b="1" dirty="0" smtClean="0"/>
              <a:t>2.</a:t>
            </a:r>
            <a:r>
              <a:rPr lang="ru-RU" sz="2400" dirty="0" smtClean="0"/>
              <a:t>Продолжать смеяться легче, чем окончить … .    </a:t>
            </a:r>
            <a:r>
              <a:rPr lang="ru-RU" sz="2400" b="1" dirty="0" smtClean="0"/>
              <a:t>Смех    </a:t>
            </a:r>
            <a:r>
              <a:rPr lang="ru-RU" sz="2400" dirty="0" smtClean="0"/>
              <a:t>    </a:t>
            </a:r>
          </a:p>
          <a:p>
            <a:r>
              <a:rPr lang="ru-RU" sz="2400" b="1" dirty="0" smtClean="0"/>
              <a:t>3.</a:t>
            </a:r>
            <a:r>
              <a:rPr lang="ru-RU" sz="2400" dirty="0" smtClean="0"/>
              <a:t> Кто людей веселит, за того и … стоит.               </a:t>
            </a:r>
            <a:r>
              <a:rPr lang="ru-RU" sz="2400" b="1" dirty="0" smtClean="0"/>
              <a:t>Свет</a:t>
            </a:r>
          </a:p>
          <a:p>
            <a:r>
              <a:rPr lang="ru-RU" sz="2400" b="1" dirty="0" smtClean="0"/>
              <a:t>5. </a:t>
            </a:r>
            <a:r>
              <a:rPr lang="ru-RU" sz="2400" dirty="0" smtClean="0"/>
              <a:t>Шутить шути, а … купи (береги</a:t>
            </a:r>
            <a:r>
              <a:rPr lang="ru-RU" sz="2400" b="1" dirty="0" smtClean="0"/>
              <a:t>).             Рожь</a:t>
            </a:r>
          </a:p>
          <a:p>
            <a:r>
              <a:rPr lang="ru-RU" sz="2400" b="1" dirty="0" smtClean="0"/>
              <a:t>7. </a:t>
            </a:r>
            <a:r>
              <a:rPr lang="ru-RU" sz="2400" dirty="0" smtClean="0"/>
              <a:t>Смех – великий … . </a:t>
            </a:r>
            <a:r>
              <a:rPr lang="ru-RU" sz="2400" b="1" dirty="0" smtClean="0"/>
              <a:t>Лекарь</a:t>
            </a:r>
            <a:endParaRPr lang="ru-RU" sz="2400" dirty="0" smtClean="0"/>
          </a:p>
          <a:p>
            <a:r>
              <a:rPr lang="ru-RU" sz="2400" b="1" dirty="0" smtClean="0"/>
              <a:t>9. </a:t>
            </a:r>
            <a:r>
              <a:rPr lang="ru-RU" sz="2400" dirty="0" smtClean="0"/>
              <a:t>… на смеху живет.    </a:t>
            </a:r>
            <a:r>
              <a:rPr lang="ru-RU" sz="2400" b="1" dirty="0" smtClean="0"/>
              <a:t>Век</a:t>
            </a:r>
            <a:endParaRPr lang="ru-RU" sz="2400" dirty="0" smtClean="0"/>
          </a:p>
          <a:p>
            <a:r>
              <a:rPr lang="ru-RU" sz="2400" b="1" dirty="0" smtClean="0"/>
              <a:t>11. </a:t>
            </a:r>
            <a:r>
              <a:rPr lang="ru-RU" sz="2400" dirty="0" smtClean="0"/>
              <a:t>Кто весел, а кто и … повесил.                       </a:t>
            </a:r>
            <a:r>
              <a:rPr lang="ru-RU" sz="2400" b="1" dirty="0" smtClean="0"/>
              <a:t>Нос</a:t>
            </a:r>
            <a:r>
              <a:rPr lang="ru-RU" sz="2400" dirty="0" smtClean="0"/>
              <a:t>                  </a:t>
            </a:r>
            <a:r>
              <a:rPr lang="ru-RU" sz="2400" b="1" dirty="0" smtClean="0"/>
              <a:t>12.</a:t>
            </a:r>
            <a:r>
              <a:rPr lang="ru-RU" sz="2400" dirty="0" smtClean="0"/>
              <a:t> Шутка - … , а заряжает на час.                           </a:t>
            </a:r>
            <a:r>
              <a:rPr lang="ru-RU" sz="2400" b="1" dirty="0" smtClean="0"/>
              <a:t>Минутка</a:t>
            </a:r>
            <a:endParaRPr lang="ru-RU" sz="2400" dirty="0" smtClean="0"/>
          </a:p>
          <a:p>
            <a:r>
              <a:rPr lang="ru-RU" sz="2400" b="1" dirty="0" smtClean="0"/>
              <a:t>14.</a:t>
            </a:r>
            <a:r>
              <a:rPr lang="ru-RU" sz="2400" dirty="0" smtClean="0"/>
              <a:t> У него и … смеется, и нога смеется.               </a:t>
            </a:r>
            <a:r>
              <a:rPr lang="ru-RU" sz="2400" b="1" dirty="0" smtClean="0"/>
              <a:t>Рука</a:t>
            </a:r>
            <a:r>
              <a:rPr lang="ru-RU" sz="2400" dirty="0" smtClean="0"/>
              <a:t>                         </a:t>
            </a:r>
            <a:r>
              <a:rPr lang="ru-RU" sz="2400" b="1" dirty="0" smtClean="0"/>
              <a:t>15. </a:t>
            </a:r>
            <a:r>
              <a:rPr lang="ru-RU" sz="2400" dirty="0" smtClean="0"/>
              <a:t>Радость не вечна, … не бесконечна.   </a:t>
            </a:r>
            <a:r>
              <a:rPr lang="ru-RU" sz="2400" b="1" dirty="0" smtClean="0"/>
              <a:t>Печаль</a:t>
            </a:r>
            <a:endParaRPr lang="ru-RU" sz="2400" dirty="0" smtClean="0"/>
          </a:p>
          <a:p>
            <a:r>
              <a:rPr lang="ru-RU" sz="2400" b="1" dirty="0" smtClean="0"/>
              <a:t>16.</a:t>
            </a:r>
            <a:r>
              <a:rPr lang="ru-RU" sz="2400" dirty="0" smtClean="0"/>
              <a:t> Смех - … серьезное.    </a:t>
            </a:r>
            <a:r>
              <a:rPr lang="ru-RU" sz="2400" b="1" dirty="0" smtClean="0"/>
              <a:t>Дело</a:t>
            </a:r>
            <a:endParaRPr lang="ru-RU" sz="2400" dirty="0"/>
          </a:p>
        </p:txBody>
      </p:sp>
      <p:sp>
        <p:nvSpPr>
          <p:cNvPr id="3" name="Прямоугольник 2"/>
          <p:cNvSpPr/>
          <p:nvPr/>
        </p:nvSpPr>
        <p:spPr>
          <a:xfrm>
            <a:off x="4572000" y="214290"/>
            <a:ext cx="4572000" cy="6370975"/>
          </a:xfrm>
          <a:prstGeom prst="rect">
            <a:avLst/>
          </a:prstGeom>
        </p:spPr>
        <p:txBody>
          <a:bodyPr>
            <a:spAutoFit/>
          </a:bodyPr>
          <a:lstStyle/>
          <a:p>
            <a:r>
              <a:rPr lang="ru-RU" sz="2400" b="1" dirty="0" smtClean="0"/>
              <a:t>По вертикали:</a:t>
            </a:r>
            <a:endParaRPr lang="ru-RU" sz="2400" dirty="0" smtClean="0"/>
          </a:p>
          <a:p>
            <a:r>
              <a:rPr lang="ru-RU" sz="2400" dirty="0" smtClean="0"/>
              <a:t> </a:t>
            </a:r>
            <a:r>
              <a:rPr lang="ru-RU" sz="2400" b="1" dirty="0" smtClean="0"/>
              <a:t>1.</a:t>
            </a:r>
            <a:r>
              <a:rPr lang="ru-RU" sz="2400" dirty="0" smtClean="0"/>
              <a:t> Делу – время, потехе - … .</a:t>
            </a:r>
            <a:r>
              <a:rPr lang="ru-RU" sz="2400" b="1" dirty="0" smtClean="0"/>
              <a:t>Час</a:t>
            </a:r>
            <a:endParaRPr lang="ru-RU" sz="2400" dirty="0" smtClean="0"/>
          </a:p>
          <a:p>
            <a:r>
              <a:rPr lang="ru-RU" sz="2400" b="1" dirty="0" smtClean="0"/>
              <a:t>2.</a:t>
            </a:r>
            <a:r>
              <a:rPr lang="ru-RU" sz="2400" dirty="0" smtClean="0"/>
              <a:t> … в рот попала.  </a:t>
            </a:r>
            <a:r>
              <a:rPr lang="ru-RU" sz="2400" b="1" dirty="0" smtClean="0"/>
              <a:t>Смешинка</a:t>
            </a:r>
            <a:endParaRPr lang="ru-RU" sz="2400" dirty="0" smtClean="0"/>
          </a:p>
          <a:p>
            <a:r>
              <a:rPr lang="ru-RU" sz="2400" b="1" dirty="0" smtClean="0"/>
              <a:t>4.</a:t>
            </a:r>
            <a:r>
              <a:rPr lang="ru-RU" sz="2400" dirty="0" smtClean="0"/>
              <a:t> У кого рубль плачет, а у меня … скачет.    </a:t>
            </a:r>
            <a:r>
              <a:rPr lang="ru-RU" sz="2400" b="1" dirty="0" smtClean="0"/>
              <a:t>Копейка</a:t>
            </a:r>
            <a:endParaRPr lang="ru-RU" sz="2400" dirty="0" smtClean="0"/>
          </a:p>
          <a:p>
            <a:r>
              <a:rPr lang="ru-RU" sz="2400" b="1" dirty="0" smtClean="0"/>
              <a:t>6.</a:t>
            </a:r>
            <a:r>
              <a:rPr lang="ru-RU" sz="2400" dirty="0" smtClean="0"/>
              <a:t> Кто в радости живет, того и … неймет.   </a:t>
            </a:r>
            <a:r>
              <a:rPr lang="ru-RU" sz="2400" b="1" dirty="0" smtClean="0"/>
              <a:t>Кручина</a:t>
            </a:r>
            <a:endParaRPr lang="ru-RU" sz="2400" dirty="0" smtClean="0"/>
          </a:p>
          <a:p>
            <a:r>
              <a:rPr lang="ru-RU" sz="2400" b="1" dirty="0" smtClean="0"/>
              <a:t>7. </a:t>
            </a:r>
            <a:r>
              <a:rPr lang="ru-RU" sz="2400" dirty="0" smtClean="0"/>
              <a:t>Сердце веселится, и … цветет.</a:t>
            </a:r>
          </a:p>
          <a:p>
            <a:r>
              <a:rPr lang="ru-RU" sz="2400" dirty="0" smtClean="0"/>
              <a:t>                                            </a:t>
            </a:r>
            <a:r>
              <a:rPr lang="ru-RU" sz="2400" b="1" dirty="0" smtClean="0"/>
              <a:t>Лицо</a:t>
            </a:r>
            <a:endParaRPr lang="ru-RU" sz="2400" dirty="0" smtClean="0"/>
          </a:p>
          <a:p>
            <a:r>
              <a:rPr lang="ru-RU" sz="2400" b="1" dirty="0" smtClean="0"/>
              <a:t>8.</a:t>
            </a:r>
            <a:r>
              <a:rPr lang="ru-RU" sz="2400" dirty="0" smtClean="0"/>
              <a:t> Мешай дело с бездельем, проводи … с весельем. </a:t>
            </a:r>
            <a:r>
              <a:rPr lang="ru-RU" sz="2400" b="1" dirty="0" smtClean="0"/>
              <a:t>Время</a:t>
            </a:r>
            <a:endParaRPr lang="ru-RU" sz="2400" dirty="0" smtClean="0"/>
          </a:p>
          <a:p>
            <a:r>
              <a:rPr lang="ru-RU" sz="2400" b="1" dirty="0" smtClean="0"/>
              <a:t>9.</a:t>
            </a:r>
            <a:r>
              <a:rPr lang="ru-RU" sz="2400" dirty="0" smtClean="0"/>
              <a:t> … лучше богатства.  </a:t>
            </a:r>
            <a:r>
              <a:rPr lang="ru-RU" sz="2400" b="1" dirty="0" smtClean="0"/>
              <a:t>Веселье</a:t>
            </a:r>
            <a:endParaRPr lang="ru-RU" sz="2400" dirty="0" smtClean="0"/>
          </a:p>
          <a:p>
            <a:r>
              <a:rPr lang="ru-RU" sz="2400" b="1" dirty="0" smtClean="0"/>
              <a:t>10.</a:t>
            </a:r>
            <a:r>
              <a:rPr lang="ru-RU" sz="2400" dirty="0" smtClean="0"/>
              <a:t> Всякая … надвое растворена; коту потешно, ин мышке за беду</a:t>
            </a:r>
          </a:p>
          <a:p>
            <a:r>
              <a:rPr lang="ru-RU" sz="2400" dirty="0" smtClean="0"/>
              <a:t>                                              </a:t>
            </a:r>
            <a:r>
              <a:rPr lang="ru-RU" sz="2400" b="1" dirty="0" smtClean="0"/>
              <a:t>Шутка</a:t>
            </a:r>
            <a:endParaRPr lang="ru-RU" sz="2400" dirty="0" smtClean="0"/>
          </a:p>
          <a:p>
            <a:r>
              <a:rPr lang="ru-RU" sz="2400" b="1" dirty="0" smtClean="0"/>
              <a:t>13.</a:t>
            </a:r>
            <a:r>
              <a:rPr lang="ru-RU" sz="2400" dirty="0" smtClean="0"/>
              <a:t> Не смейся, … , над бобами: будешь и ты под ногами.  </a:t>
            </a:r>
            <a:r>
              <a:rPr lang="ru-RU" sz="2400" b="1" dirty="0" smtClean="0"/>
              <a:t>Горох</a:t>
            </a:r>
            <a:endParaRPr lang="ru-RU"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65</TotalTime>
  <Words>636</Words>
  <Application>Microsoft Office PowerPoint</Application>
  <PresentationFormat>Экран (4:3)</PresentationFormat>
  <Paragraphs>51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Смех – дело серьезное</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Смех – дело серьезное</dc:title>
  <dc:creator>Татьяна</dc:creator>
  <cp:lastModifiedBy>Татьяна</cp:lastModifiedBy>
  <cp:revision>6</cp:revision>
  <dcterms:created xsi:type="dcterms:W3CDTF">2015-10-11T09:05:17Z</dcterms:created>
  <dcterms:modified xsi:type="dcterms:W3CDTF">2016-03-05T14:47:43Z</dcterms:modified>
</cp:coreProperties>
</file>