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77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990000"/>
    <a:srgbClr val="663300"/>
    <a:srgbClr val="007000"/>
    <a:srgbClr val="0042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2247-582B-4852-87BB-CACF25A2F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69D4-2BBF-4988-A5AA-14CA9AD49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CF27-929D-472F-A336-EF7E24BF3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DFB5-61E2-4DD0-88F0-B83FF172A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08C62-6299-43EB-9B8D-41FC79E22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A66C-793C-4187-BC8B-A84C1F3D7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F904-121F-4918-8001-C5BE585B0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D033A-489A-4BE5-A536-60FC45166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17F2-8C21-47AF-8BD6-3E3946F19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4EF4E-73C8-4D98-AD12-41AAE5AB9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5C50-E2D6-4C97-BDE3-47F8D9170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71AE608-32FE-46A9-8959-2C5524A48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9519"/>
            <a:ext cx="3176885" cy="238266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30" y="511177"/>
            <a:ext cx="3679131" cy="2759348"/>
          </a:xfrm>
        </p:spPr>
      </p:pic>
      <p:pic>
        <p:nvPicPr>
          <p:cNvPr id="9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409" y="3270525"/>
            <a:ext cx="3826768" cy="287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429000"/>
            <a:ext cx="3466728" cy="260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02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7" y="693092"/>
            <a:ext cx="3235503" cy="2426627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93541"/>
            <a:ext cx="3168352" cy="2376264"/>
          </a:xfrm>
        </p:spPr>
      </p:pic>
      <p:pic>
        <p:nvPicPr>
          <p:cNvPr id="1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138" y="693092"/>
            <a:ext cx="3752156" cy="281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01" y="3540565"/>
            <a:ext cx="3542357" cy="26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58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284984"/>
            <a:ext cx="4040188" cy="3030141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06685"/>
            <a:ext cx="3182148" cy="2386611"/>
          </a:xfrm>
        </p:spPr>
      </p:pic>
      <p:pic>
        <p:nvPicPr>
          <p:cNvPr id="1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679" y="474996"/>
            <a:ext cx="4052564" cy="303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Объект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18" y="474996"/>
            <a:ext cx="3682752" cy="27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791083"/>
      </p:ext>
    </p:extLst>
  </p:cSld>
  <p:clrMapOvr>
    <a:masterClrMapping/>
  </p:clrMapOvr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320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Times New Roman</vt:lpstr>
      <vt:lpstr>День Победы_06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34</cp:revision>
  <dcterms:created xsi:type="dcterms:W3CDTF">2013-03-16T20:41:41Z</dcterms:created>
  <dcterms:modified xsi:type="dcterms:W3CDTF">2016-03-02T06:28:49Z</dcterms:modified>
</cp:coreProperties>
</file>