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3" r:id="rId17"/>
    <p:sldId id="274" r:id="rId18"/>
    <p:sldId id="275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«Дружба крепкая не сломается»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7" name="Picture 1" descr="D:\Дружба\1343976064_0_76753700_1343867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645024"/>
            <a:ext cx="4392488" cy="2835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908720"/>
            <a:ext cx="5105400" cy="4104456"/>
          </a:xfrm>
        </p:spPr>
        <p:txBody>
          <a:bodyPr/>
          <a:lstStyle/>
          <a:p>
            <a:pPr algn="l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Чай с друзьями будем пить?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3255640"/>
          </a:xfrm>
        </p:spPr>
        <p:txBody>
          <a:bodyPr/>
          <a:lstStyle/>
          <a:p>
            <a:pPr algn="l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Будем крепко мы дружить?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Дружба\103968677_large_7a09e5862f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5753100" cy="3598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95736" y="1462043"/>
            <a:ext cx="43924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 напомнил мне вчера,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делал мне добра: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Карандаш мне дал однажды,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(Я в тот день забыл пенал),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упал и весь промок,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мне высохнуть помог.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для милого дружка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жалел и пирожка: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Откусить мне дал когда-то,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 представил счёт.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влечёт меня, ребята,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 к другу не влечет.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533400"/>
            <a:ext cx="5412436" cy="1599456"/>
          </a:xfrm>
        </p:spPr>
        <p:txBody>
          <a:bodyPr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«Настоящий друг»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564904"/>
            <a:ext cx="5114778" cy="324036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Злость</a:t>
            </a:r>
          </a:p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Доброта</a:t>
            </a:r>
          </a:p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Хвастливость</a:t>
            </a:r>
          </a:p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Верность</a:t>
            </a:r>
          </a:p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Жадность</a:t>
            </a:r>
          </a:p>
          <a:p>
            <a:pPr algn="l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80729"/>
            <a:ext cx="6255488" cy="1080119"/>
          </a:xfrm>
        </p:spPr>
        <p:txBody>
          <a:bodyPr/>
          <a:lstStyle/>
          <a:p>
            <a:pPr algn="l"/>
            <a:r>
              <a:rPr lang="ru-RU" dirty="0" smtClean="0"/>
              <a:t>Игра «рука дружбы»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15584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7650" name="Picture 2" descr="D:\Дружба\KCHIP-Children_holding_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132856"/>
            <a:ext cx="3192780" cy="3756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533400"/>
            <a:ext cx="6192688" cy="73536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  дружбы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1484784"/>
            <a:ext cx="5114778" cy="4320480"/>
          </a:xfrm>
        </p:spPr>
        <p:txBody>
          <a:bodyPr>
            <a:noAutofit/>
          </a:bodyPr>
          <a:lstStyle/>
          <a:p>
            <a:pPr lvl="0"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Помогай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другу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беде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Умей с другом разделить радость.</a:t>
            </a:r>
          </a:p>
          <a:p>
            <a:pPr lvl="0"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Не смейся над недостатками друга.</a:t>
            </a:r>
          </a:p>
          <a:p>
            <a:pPr lvl="0"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Останови друга, если он делает что-то плохое.</a:t>
            </a:r>
          </a:p>
          <a:p>
            <a:pPr lvl="0"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Умей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принять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помощь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совет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обманывай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друга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7. Не жадничай.</a:t>
            </a:r>
          </a:p>
          <a:p>
            <a:pPr lvl="0"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8. Умей попросить прощение у друга, если ты виноват.</a:t>
            </a:r>
          </a:p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Заяц и ёжик</a:t>
            </a:r>
            <a:endParaRPr lang="ru-RU" dirty="0"/>
          </a:p>
        </p:txBody>
      </p:sp>
      <p:pic>
        <p:nvPicPr>
          <p:cNvPr id="6147" name="Picture 3" descr="C:\Users\User\Desktop\Конкурс\68655385_0_4c366_f61ad8e1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626454" cy="5262835"/>
          </a:xfrm>
          <a:prstGeom prst="rect">
            <a:avLst/>
          </a:prstGeom>
          <a:noFill/>
        </p:spPr>
      </p:pic>
      <p:pic>
        <p:nvPicPr>
          <p:cNvPr id="6148" name="Picture 4" descr="C:\Users\User\Desktop\Конкурс\76205055_large_0_506f7_74382f18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44824"/>
            <a:ext cx="2994960" cy="4032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/>
          <a:lstStyle/>
          <a:p>
            <a:pPr algn="ctr"/>
            <a:r>
              <a:rPr lang="ru-RU" dirty="0" smtClean="0"/>
              <a:t>друзья</a:t>
            </a:r>
            <a:endParaRPr lang="ru-RU" dirty="0"/>
          </a:p>
        </p:txBody>
      </p:sp>
      <p:pic>
        <p:nvPicPr>
          <p:cNvPr id="7170" name="Picture 2" descr="C:\Users\User\Desktop\Конкурс\0_77dce_ee51ffc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640871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671464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Дружба\5835_html_m31fe2c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852936"/>
            <a:ext cx="367240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4653136"/>
            <a:ext cx="3429000" cy="5507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28674" name="Picture 2" descr="D:\Дружба\43_0_druzh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4248472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7242048" cy="4248472"/>
          </a:xfrm>
        </p:spPr>
        <p:txBody>
          <a:bodyPr>
            <a:noAutofit/>
          </a:bodyPr>
          <a:lstStyle/>
          <a:p>
            <a:pPr algn="ctr"/>
            <a:r>
              <a:rPr lang="ru-RU" sz="6000" u="sng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br>
              <a:rPr lang="ru-RU" sz="60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u="sng" dirty="0" smtClean="0">
                <a:latin typeface="Times New Roman" pitchFamily="18" charset="0"/>
                <a:cs typeface="Times New Roman" pitchFamily="18" charset="0"/>
              </a:rPr>
              <a:t>"Да-да-да, </a:t>
            </a:r>
            <a:br>
              <a:rPr lang="ru-RU" sz="60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u="sng" dirty="0" smtClean="0">
                <a:latin typeface="Times New Roman" pitchFamily="18" charset="0"/>
                <a:cs typeface="Times New Roman" pitchFamily="18" charset="0"/>
              </a:rPr>
              <a:t>нет-нет-нет".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533400"/>
            <a:ext cx="5628460" cy="2391544"/>
          </a:xfrm>
        </p:spPr>
        <p:txBody>
          <a:bodyPr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Будем крепко мы дружить?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Дружба\93fdc47432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492896"/>
            <a:ext cx="518457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4551784"/>
          </a:xfrm>
        </p:spPr>
        <p:txBody>
          <a:bodyPr/>
          <a:lstStyle/>
          <a:p>
            <a:pPr algn="l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Нашей дружбой дорожить?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1700808"/>
            <a:ext cx="4464496" cy="3672408"/>
          </a:xfrm>
        </p:spPr>
        <p:txBody>
          <a:bodyPr/>
          <a:lstStyle/>
          <a:p>
            <a:pPr algn="l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Мы научимся играть?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Дружба\1152165_15313nothumb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2836709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3327648"/>
          </a:xfrm>
        </p:spPr>
        <p:txBody>
          <a:bodyPr/>
          <a:lstStyle/>
          <a:p>
            <a:pPr algn="l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Друг другу будем помогать?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2420888"/>
            <a:ext cx="5105400" cy="3672408"/>
          </a:xfrm>
        </p:spPr>
        <p:txBody>
          <a:bodyPr/>
          <a:lstStyle/>
          <a:p>
            <a:pPr algn="l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Друга нужно разозлить?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132856"/>
            <a:ext cx="5114778" cy="1512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D:\Дружба\80fdb0c97adbc3afd2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76672"/>
            <a:ext cx="4536504" cy="3168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3543672"/>
          </a:xfrm>
        </p:spPr>
        <p:txBody>
          <a:bodyPr/>
          <a:lstStyle/>
          <a:p>
            <a:pPr algn="l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А улыбку подарить?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887488"/>
          </a:xfrm>
        </p:spPr>
        <p:txBody>
          <a:bodyPr/>
          <a:lstStyle/>
          <a:p>
            <a:pPr algn="l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Друга стоит обижать?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Дружба\wpid-FKT3Nx2a6p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08920"/>
            <a:ext cx="5275560" cy="3596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149</TotalTime>
  <Words>202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«Дружба крепкая не сломается»</vt:lpstr>
      <vt:lpstr>Игра  "Да-да-да,  нет-нет-нет".  </vt:lpstr>
      <vt:lpstr>Будем крепко мы дружить?  </vt:lpstr>
      <vt:lpstr>Нашей дружбой дорожить?  </vt:lpstr>
      <vt:lpstr>Мы научимся играть?  </vt:lpstr>
      <vt:lpstr>Друг другу будем помогать? </vt:lpstr>
      <vt:lpstr>Друга нужно разозлить? </vt:lpstr>
      <vt:lpstr>А улыбку подарить? </vt:lpstr>
      <vt:lpstr>Друга стоит обижать? </vt:lpstr>
      <vt:lpstr>Чай с друзьями будем пить?  </vt:lpstr>
      <vt:lpstr>Будем крепко мы дружить?  </vt:lpstr>
      <vt:lpstr>Слайд 12</vt:lpstr>
      <vt:lpstr>«Настоящий друг»</vt:lpstr>
      <vt:lpstr>Игра «рука дружбы»</vt:lpstr>
      <vt:lpstr>Правила   дружбы</vt:lpstr>
      <vt:lpstr>Заяц и ёжик</vt:lpstr>
      <vt:lpstr>друзья</vt:lpstr>
      <vt:lpstr>Домашнее задание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«Дружба крепкая не сломается»</dc:title>
  <dc:creator>User</dc:creator>
  <cp:lastModifiedBy>User</cp:lastModifiedBy>
  <cp:revision>24</cp:revision>
  <dcterms:created xsi:type="dcterms:W3CDTF">2014-02-15T07:23:13Z</dcterms:created>
  <dcterms:modified xsi:type="dcterms:W3CDTF">2014-02-20T19:35:01Z</dcterms:modified>
</cp:coreProperties>
</file>