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67" r:id="rId6"/>
    <p:sldId id="265" r:id="rId7"/>
    <p:sldId id="258" r:id="rId8"/>
    <p:sldId id="259" r:id="rId9"/>
    <p:sldId id="266" r:id="rId10"/>
    <p:sldId id="269" r:id="rId11"/>
    <p:sldId id="262" r:id="rId12"/>
    <p:sldId id="270" r:id="rId13"/>
    <p:sldId id="26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660066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1" d="100"/>
          <a:sy n="71" d="100"/>
        </p:scale>
        <p:origin x="-1512" y="-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3FB25-A95B-4D49-AF4A-D4BEC5C1FD90}" type="datetimeFigureOut">
              <a:rPr lang="ru-RU" smtClean="0"/>
              <a:pPr/>
              <a:t>07.03.2016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BE11-5EA7-41A9-AFC0-B68AFB8AFA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3FB25-A95B-4D49-AF4A-D4BEC5C1FD90}" type="datetimeFigureOut">
              <a:rPr lang="ru-RU" smtClean="0"/>
              <a:pPr/>
              <a:t>07.03.2016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BE11-5EA7-41A9-AFC0-B68AFB8AFA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3FB25-A95B-4D49-AF4A-D4BEC5C1FD90}" type="datetimeFigureOut">
              <a:rPr lang="ru-RU" smtClean="0"/>
              <a:pPr/>
              <a:t>07.03.2016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BE11-5EA7-41A9-AFC0-B68AFB8AFA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3FB25-A95B-4D49-AF4A-D4BEC5C1FD90}" type="datetimeFigureOut">
              <a:rPr lang="ru-RU" smtClean="0"/>
              <a:pPr/>
              <a:t>07.03.2016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BE11-5EA7-41A9-AFC0-B68AFB8AFA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3FB25-A95B-4D49-AF4A-D4BEC5C1FD90}" type="datetimeFigureOut">
              <a:rPr lang="ru-RU" smtClean="0"/>
              <a:pPr/>
              <a:t>07.03.2016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BE11-5EA7-41A9-AFC0-B68AFB8AFA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3FB25-A95B-4D49-AF4A-D4BEC5C1FD90}" type="datetimeFigureOut">
              <a:rPr lang="ru-RU" smtClean="0"/>
              <a:pPr/>
              <a:t>07.03.2016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BE11-5EA7-41A9-AFC0-B68AFB8AFA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3FB25-A95B-4D49-AF4A-D4BEC5C1FD90}" type="datetimeFigureOut">
              <a:rPr lang="ru-RU" smtClean="0"/>
              <a:pPr/>
              <a:t>07.03.2016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BE11-5EA7-41A9-AFC0-B68AFB8AFA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3FB25-A95B-4D49-AF4A-D4BEC5C1FD90}" type="datetimeFigureOut">
              <a:rPr lang="ru-RU" smtClean="0"/>
              <a:pPr/>
              <a:t>07.03.2016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BE11-5EA7-41A9-AFC0-B68AFB8AFA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3FB25-A95B-4D49-AF4A-D4BEC5C1FD90}" type="datetimeFigureOut">
              <a:rPr lang="ru-RU" smtClean="0"/>
              <a:pPr/>
              <a:t>07.03.2016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BE11-5EA7-41A9-AFC0-B68AFB8AFA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3FB25-A95B-4D49-AF4A-D4BEC5C1FD90}" type="datetimeFigureOut">
              <a:rPr lang="ru-RU" smtClean="0"/>
              <a:pPr/>
              <a:t>07.03.2016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BE11-5EA7-41A9-AFC0-B68AFB8AFA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3FB25-A95B-4D49-AF4A-D4BEC5C1FD90}" type="datetimeFigureOut">
              <a:rPr lang="ru-RU" smtClean="0"/>
              <a:pPr/>
              <a:t>07.03.2016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BE11-5EA7-41A9-AFC0-B68AFB8AFA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3FB25-A95B-4D49-AF4A-D4BEC5C1FD90}" type="datetimeFigureOut">
              <a:rPr lang="ru-RU" smtClean="0"/>
              <a:pPr/>
              <a:t>07.03.2016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CBE11-5EA7-41A9-AFC0-B68AFB8AFAA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pic.imghost.pro/big/2015/0125/398dd421f5fd20d4f317dbd0a91b17d6_5ef7bc677368683ed624977ed59a1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"/>
            <a:ext cx="7772400" cy="857232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Муниципальное бюджетное общеобразовательное учреждение </a:t>
            </a:r>
            <a:br>
              <a:rPr lang="ru-RU" sz="1400" dirty="0" smtClean="0"/>
            </a:br>
            <a:r>
              <a:rPr lang="ru-RU" sz="1400" dirty="0" smtClean="0"/>
              <a:t>средняя общеобразовательная школа № 1 с углубленным изучением отдельных предметов</a:t>
            </a:r>
            <a:endParaRPr lang="ru-RU" sz="1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4810" y="5500702"/>
            <a:ext cx="4929190" cy="1357298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</a:rPr>
              <a:t>Подготовили и провели: </a:t>
            </a:r>
          </a:p>
          <a:p>
            <a:r>
              <a:rPr lang="ru-RU" sz="2000" dirty="0">
                <a:solidFill>
                  <a:schemeClr val="tx1"/>
                </a:solidFill>
              </a:rPr>
              <a:t>у</a:t>
            </a:r>
            <a:r>
              <a:rPr lang="ru-RU" sz="2000" dirty="0" smtClean="0">
                <a:solidFill>
                  <a:schemeClr val="tx1"/>
                </a:solidFill>
              </a:rPr>
              <a:t>чителя начальных классов 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Рожкова Н.И</a:t>
            </a:r>
            <a:r>
              <a:rPr lang="ru-RU" sz="2000" smtClean="0">
                <a:solidFill>
                  <a:schemeClr val="tx1"/>
                </a:solidFill>
              </a:rPr>
              <a:t>., </a:t>
            </a:r>
            <a:r>
              <a:rPr lang="ru-RU" sz="2000" smtClean="0">
                <a:solidFill>
                  <a:schemeClr val="tx1"/>
                </a:solidFill>
              </a:rPr>
              <a:t>Кулиш </a:t>
            </a:r>
            <a:r>
              <a:rPr lang="ru-RU" sz="2000" dirty="0" smtClean="0">
                <a:solidFill>
                  <a:schemeClr val="tx1"/>
                </a:solidFill>
              </a:rPr>
              <a:t>В.Ю.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myppt.net/u/storage/ppt_12409/dae6-1401979336-15.jpg"/>
          <p:cNvPicPr>
            <a:picLocks noChangeAspect="1" noChangeArrowheads="1"/>
          </p:cNvPicPr>
          <p:nvPr/>
        </p:nvPicPr>
        <p:blipFill>
          <a:blip r:embed="rId2" cstate="print"/>
          <a:srcRect l="71250" t="20000" r="4374" b="50000"/>
          <a:stretch>
            <a:fillRect/>
          </a:stretch>
        </p:blipFill>
        <p:spPr bwMode="auto">
          <a:xfrm>
            <a:off x="785786" y="1071546"/>
            <a:ext cx="1857388" cy="171451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85786" y="214290"/>
            <a:ext cx="264206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</a:t>
            </a:r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Лягушка»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4580" name="Picture 4" descr="http://uslide.ru/images/22/28755/736/img14.jpg"/>
          <p:cNvPicPr>
            <a:picLocks noChangeAspect="1" noChangeArrowheads="1"/>
          </p:cNvPicPr>
          <p:nvPr/>
        </p:nvPicPr>
        <p:blipFill>
          <a:blip r:embed="rId3" cstate="print"/>
          <a:srcRect l="14266" t="42119" r="57201" b="36142"/>
          <a:stretch>
            <a:fillRect/>
          </a:stretch>
        </p:blipFill>
        <p:spPr bwMode="auto">
          <a:xfrm>
            <a:off x="285720" y="3929066"/>
            <a:ext cx="3429024" cy="195944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34" y="3143248"/>
            <a:ext cx="23910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«СОБОЛЬ»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 descr="http://ethno-ornament.ru/wp-content/uploads/2014/11/mansi1.jpg"/>
          <p:cNvPicPr>
            <a:picLocks noChangeAspect="1" noChangeArrowheads="1"/>
          </p:cNvPicPr>
          <p:nvPr/>
        </p:nvPicPr>
        <p:blipFill>
          <a:blip r:embed="rId4"/>
          <a:srcRect b="9584"/>
          <a:stretch>
            <a:fillRect/>
          </a:stretch>
        </p:blipFill>
        <p:spPr bwMode="auto">
          <a:xfrm>
            <a:off x="3643306" y="428604"/>
            <a:ext cx="4786314" cy="61220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Традиционное жильё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err="1" smtClean="0">
                <a:solidFill>
                  <a:srgbClr val="002060"/>
                </a:solidFill>
              </a:rPr>
              <a:t>хантов</a:t>
            </a:r>
            <a:r>
              <a:rPr lang="ru-RU" sz="3600" b="1" dirty="0" smtClean="0">
                <a:solidFill>
                  <a:srgbClr val="002060"/>
                </a:solidFill>
              </a:rPr>
              <a:t> и манси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18434" name="Picture 2" descr="http://wiki.godville.net/images/2/23/4609955_a5ccc8b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71612"/>
            <a:ext cx="6572296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Порядок установки чума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000108"/>
            <a:ext cx="8229600" cy="4525963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FF0000"/>
                </a:solidFill>
              </a:rPr>
              <a:t>Выбор площадки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00B050"/>
                </a:solidFill>
              </a:rPr>
              <a:t>Разметка мест для посетителей, очага.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7030A0"/>
                </a:solidFill>
              </a:rPr>
              <a:t>Установка трех основных шестов.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Приставляются 30-40 основных шестов</a:t>
            </a:r>
            <a:r>
              <a:rPr lang="ru-RU" dirty="0" smtClean="0"/>
              <a:t>.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Устанавливается очаг.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FF0000"/>
                </a:solidFill>
              </a:rPr>
              <a:t>Вносятся доски пола, циновки, утварь.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003300"/>
                </a:solidFill>
              </a:rPr>
              <a:t>Покрывают </a:t>
            </a:r>
            <a:r>
              <a:rPr lang="ru-RU" b="1" dirty="0" err="1" smtClean="0">
                <a:solidFill>
                  <a:srgbClr val="003300"/>
                </a:solidFill>
              </a:rPr>
              <a:t>нюками</a:t>
            </a:r>
            <a:r>
              <a:rPr lang="ru-RU" b="1" dirty="0" smtClean="0">
                <a:solidFill>
                  <a:srgbClr val="003300"/>
                </a:solidFill>
              </a:rPr>
              <a:t>, берестой или брезентом.</a:t>
            </a:r>
            <a:endParaRPr lang="ru-RU" b="1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http://hantimansiysk.bezformata.ru/content/image152917222.jpg"/>
          <p:cNvPicPr>
            <a:picLocks noChangeAspect="1" noChangeArrowheads="1"/>
          </p:cNvPicPr>
          <p:nvPr/>
        </p:nvPicPr>
        <p:blipFill>
          <a:blip r:embed="rId2" cstate="print"/>
          <a:srcRect t="140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5000" dirty="0" smtClean="0"/>
              <a:t>ГРА</a:t>
            </a:r>
            <a:endParaRPr lang="ru-RU" sz="15000" dirty="0"/>
          </a:p>
        </p:txBody>
      </p:sp>
      <p:pic>
        <p:nvPicPr>
          <p:cNvPr id="1026" name="Picture 2" descr="https://upload.wikimedia.org/wikipedia/commons/thumb/7/7f/Yugra_Subdivisions.svg/840px-Yugra_Subdivisions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71546"/>
            <a:ext cx="8001000" cy="48006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053827" y="0"/>
            <a:ext cx="1188147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</a:t>
            </a:r>
            <a:endParaRPr lang="ru-RU" sz="1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5918" y="0"/>
            <a:ext cx="15905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Ю</a:t>
            </a:r>
            <a:endParaRPr lang="ru-RU" sz="1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14518" y="1285860"/>
            <a:ext cx="372948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85 ЛЕТ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СТОЛИЦА ОКРУГА</a:t>
            </a:r>
            <a:endParaRPr lang="ru-RU" sz="36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карта Ханты-Мансийского автономного округа"/>
          <p:cNvPicPr>
            <a:picLocks noChangeAspect="1" noChangeArrowheads="1"/>
          </p:cNvPicPr>
          <p:nvPr/>
        </p:nvPicPr>
        <p:blipFill>
          <a:blip r:embed="rId2"/>
          <a:srcRect t="3043"/>
          <a:stretch>
            <a:fillRect/>
          </a:stretch>
        </p:blipFill>
        <p:spPr bwMode="auto">
          <a:xfrm>
            <a:off x="1000100" y="1428736"/>
            <a:ext cx="7000890" cy="4551838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3071802" y="3143248"/>
            <a:ext cx="857256" cy="157163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ХАНТЫ-МАНСИЙСК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6386" name="Picture 2" descr="http://ic.pics.livejournal.com/glagolas/9742400/25757/25757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43050"/>
            <a:ext cx="9144000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4" name="Picture 2" descr="http://hnu.docdat.com/pars_docs/refs/177/176039/img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9162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Символы Ханты-Мансийского автономного округа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3556" name="Picture 4" descr="http://cs623129.vk.me/v623129786/47bed/8uIcV1-RPT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272" y="1857364"/>
            <a:ext cx="8312016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642918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ИГРА «РАСШИФРУЙ СЛОВА»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142984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endParaRPr lang="ru-RU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1142984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endParaRPr lang="ru-RU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1142984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endParaRPr lang="ru-RU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57422" y="1142984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7</a:t>
            </a:r>
            <a:endParaRPr lang="ru-RU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43240" y="1142984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9</a:t>
            </a:r>
            <a:endParaRPr lang="ru-RU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52902" y="1181084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endParaRPr lang="ru-RU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43504" y="1142984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endParaRPr lang="ru-RU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86446" y="1071546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endParaRPr lang="ru-RU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72264" y="1214422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8</a:t>
            </a:r>
            <a:endParaRPr lang="ru-RU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358082" y="1142984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9</a:t>
            </a:r>
            <a:endParaRPr lang="ru-RU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9756" y="3120215"/>
            <a:ext cx="130516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1 - Х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9699" y="5036429"/>
            <a:ext cx="135325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- Н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660066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04421" y="3216973"/>
            <a:ext cx="145745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9 - Ы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233436" y="3198619"/>
            <a:ext cx="133882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3 - А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41378" y="4214817"/>
            <a:ext cx="126989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7 - Т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571736" y="4214818"/>
            <a:ext cx="150393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33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2 - </a:t>
            </a:r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33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33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530057" y="5036428"/>
            <a:ext cx="129073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8</a:t>
            </a: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- с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206184" y="4214817"/>
            <a:ext cx="136608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6 - И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data18.gallery.ru/albums/gallery/246687-79980-71590008-m750x740-ue5b5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928670"/>
            <a:ext cx="4574266" cy="3433750"/>
          </a:xfrm>
          <a:prstGeom prst="rect">
            <a:avLst/>
          </a:prstGeom>
          <a:noFill/>
        </p:spPr>
      </p:pic>
      <p:pic>
        <p:nvPicPr>
          <p:cNvPr id="4" name="Picture 4" descr="http://biblioteka214.ru/images/58900_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3643314"/>
            <a:ext cx="4902568" cy="300037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85852" y="0"/>
            <a:ext cx="23198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ХАНТЫ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98394" y="2714620"/>
            <a:ext cx="24673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МАНСИ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НАЦИОНАЛЬНАЯ ОДЕЖДА</a:t>
            </a:r>
            <a:endParaRPr lang="ru-RU" dirty="0"/>
          </a:p>
        </p:txBody>
      </p:sp>
      <p:pic>
        <p:nvPicPr>
          <p:cNvPr id="1026" name="Picture 2" descr="http://www.fotki.ykt.ru/albums/userpics/38623/42_198345_533030843392908_406666295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991127"/>
            <a:ext cx="2428891" cy="3340321"/>
          </a:xfrm>
          <a:prstGeom prst="rect">
            <a:avLst/>
          </a:prstGeom>
          <a:noFill/>
        </p:spPr>
      </p:pic>
      <p:pic>
        <p:nvPicPr>
          <p:cNvPr id="1028" name="Picture 4" descr="http://xn-----6kcbac1azfofe4cmqhvgl0bzre.xn--p1ai/images/neneckaja-zhenskaja-odezh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928670"/>
            <a:ext cx="2451928" cy="2571768"/>
          </a:xfrm>
          <a:prstGeom prst="rect">
            <a:avLst/>
          </a:prstGeom>
          <a:noFill/>
        </p:spPr>
      </p:pic>
      <p:pic>
        <p:nvPicPr>
          <p:cNvPr id="1030" name="Picture 6" descr="http://tvoytrofey.ru/uploads/images/00/34/23/2015/06/18/67e2be55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1071546"/>
            <a:ext cx="2214546" cy="3248001"/>
          </a:xfrm>
          <a:prstGeom prst="rect">
            <a:avLst/>
          </a:prstGeom>
          <a:noFill/>
        </p:spPr>
      </p:pic>
      <p:pic>
        <p:nvPicPr>
          <p:cNvPr id="1032" name="Picture 8" descr="http://player.myshared.ru/1175205/data/images/img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4643446"/>
            <a:ext cx="2579168" cy="1643074"/>
          </a:xfrm>
          <a:prstGeom prst="rect">
            <a:avLst/>
          </a:prstGeom>
          <a:noFill/>
        </p:spPr>
      </p:pic>
      <p:pic>
        <p:nvPicPr>
          <p:cNvPr id="1034" name="Picture 10" descr="http://arktur-22.ru/d/459736/d/img_2012.jp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3428992" y="3929066"/>
            <a:ext cx="3229704" cy="26082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120</Words>
  <Application>Microsoft Office PowerPoint</Application>
  <PresentationFormat>Экран (4:3)</PresentationFormat>
  <Paragraphs>44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Муниципальное бюджетное общеобразовательное учреждение  средняя общеобразовательная школа № 1 с углубленным изучением отдельных предметов</vt:lpstr>
      <vt:lpstr>ГРА</vt:lpstr>
      <vt:lpstr>СТОЛИЦА ОКРУГА</vt:lpstr>
      <vt:lpstr>ХАНТЫ-МАНСИЙСК</vt:lpstr>
      <vt:lpstr>Слайд 5</vt:lpstr>
      <vt:lpstr>Символы Ханты-Мансийского автономного округа</vt:lpstr>
      <vt:lpstr>ИГРА «РАСШИФРУЙ СЛОВА»</vt:lpstr>
      <vt:lpstr>Слайд 8</vt:lpstr>
      <vt:lpstr>НАЦИОНАЛЬНАЯ ОДЕЖДА</vt:lpstr>
      <vt:lpstr>Слайд 10</vt:lpstr>
      <vt:lpstr>Традиционное жильё  хантов и манси</vt:lpstr>
      <vt:lpstr>Порядок установки чума</vt:lpstr>
      <vt:lpstr>Слайд 13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ВНЕКЛАССНОЕ МЕРОПРИЯТИЕ «ГОРА САМОЦВЕТОВ»</dc:title>
  <dc:creator>Компьютер</dc:creator>
  <cp:lastModifiedBy>Андрей</cp:lastModifiedBy>
  <cp:revision>20</cp:revision>
  <dcterms:created xsi:type="dcterms:W3CDTF">2015-12-14T19:16:05Z</dcterms:created>
  <dcterms:modified xsi:type="dcterms:W3CDTF">2016-03-08T07:32:50Z</dcterms:modified>
</cp:coreProperties>
</file>