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со словарными словами. </a:t>
            </a:r>
            <a:br>
              <a:rPr lang="ru-RU" dirty="0" smtClean="0"/>
            </a:br>
            <a:r>
              <a:rPr lang="ru-RU" dirty="0" smtClean="0"/>
              <a:t>Часть 3. Тема «Осень»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929198"/>
            <a:ext cx="4343408" cy="8286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начальных классов : </a:t>
            </a:r>
          </a:p>
          <a:p>
            <a:r>
              <a:rPr lang="ru-RU" sz="2000" dirty="0" smtClean="0"/>
              <a:t>В.Ю</a:t>
            </a:r>
            <a:r>
              <a:rPr lang="ru-RU" sz="2000" dirty="0" smtClean="0"/>
              <a:t>. </a:t>
            </a:r>
            <a:r>
              <a:rPr lang="ru-RU" sz="2000" dirty="0" smtClean="0"/>
              <a:t>Кулиш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Р…БЯТА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38182564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4" y="1357298"/>
            <a:ext cx="5948520" cy="428628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57884" y="2143116"/>
            <a:ext cx="30860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57166"/>
            <a:ext cx="5597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Е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Г…РОД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owns_002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6353175" cy="47625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57936" y="2214554"/>
            <a:ext cx="30860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>
            <a:noAutofit/>
          </a:bodyPr>
          <a:lstStyle/>
          <a:p>
            <a:r>
              <a:rPr lang="ru-RU" sz="6000" dirty="0" smtClean="0"/>
              <a:t>Д…РОГА</a:t>
            </a:r>
            <a:endParaRPr lang="ru-RU" sz="6000" dirty="0"/>
          </a:p>
        </p:txBody>
      </p:sp>
      <p:pic>
        <p:nvPicPr>
          <p:cNvPr id="3" name="Рисунок 2" descr="1d66f5587a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6096000" cy="49625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57936" y="2214554"/>
            <a:ext cx="30860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1429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3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С…П…ГИ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9144c_c31d832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4799599" cy="457203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57818" y="1928802"/>
            <a:ext cx="358613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НЯ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928934"/>
            <a:ext cx="345277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СЕНЬ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0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0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П…ГОДА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17a8cde9eaeb1eba99e12a79d2d70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142984"/>
            <a:ext cx="5608106" cy="42148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57356" y="5572140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ЛНЕЧНАЯ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0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r>
              <a:rPr lang="ru-RU" sz="6700" dirty="0" smtClean="0"/>
              <a:t>ГУРЕЦ, П…МИДОР</a:t>
            </a:r>
            <a:endParaRPr lang="ru-RU" sz="6700" dirty="0"/>
          </a:p>
        </p:txBody>
      </p:sp>
      <p:pic>
        <p:nvPicPr>
          <p:cNvPr id="3" name="Рисунок 2" descr="201505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5"/>
            <a:ext cx="5715040" cy="42862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57884" y="2714620"/>
            <a:ext cx="30146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ВОЩИ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6000" smtClean="0"/>
              <a:t>…Г…РОД</a:t>
            </a:r>
            <a:endParaRPr lang="ru-RU" sz="6000" dirty="0"/>
          </a:p>
        </p:txBody>
      </p:sp>
      <p:pic>
        <p:nvPicPr>
          <p:cNvPr id="3" name="Рисунок 2" descr="0003-006-Agrotsenoz-eto-ekosistemy-strukturu-i-funktsiju-kotorykh-sozdaj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6000760" cy="45005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29374" y="2714620"/>
            <a:ext cx="30146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ВОЩИ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6000" dirty="0" smtClean="0"/>
              <a:t>М…РКОВЬ</a:t>
            </a:r>
            <a:endParaRPr lang="ru-RU" sz="6000" dirty="0"/>
          </a:p>
        </p:txBody>
      </p:sp>
      <p:pic>
        <p:nvPicPr>
          <p:cNvPr id="3" name="Рисунок 2" descr="morkov-s-botvoi-na-gryadke-0003798430-preview.jpg"/>
          <p:cNvPicPr>
            <a:picLocks noChangeAspect="1"/>
          </p:cNvPicPr>
          <p:nvPr/>
        </p:nvPicPr>
        <p:blipFill>
          <a:blip r:embed="rId2"/>
          <a:srcRect l="977" t="2745" r="1366" b="11828"/>
          <a:stretch>
            <a:fillRect/>
          </a:stretch>
        </p:blipFill>
        <p:spPr>
          <a:xfrm>
            <a:off x="428596" y="1357298"/>
            <a:ext cx="5495231" cy="35719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57884" y="1928802"/>
            <a:ext cx="30860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ХВ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43622" y="2786058"/>
            <a:ext cx="330037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РЕНЬ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0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БЕД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d18520a1236105506d24143c5af6d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5943600" cy="446227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57884" y="2143116"/>
            <a:ext cx="30860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РЩ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ЯБЛ…НЯ, ЯБЛ…КО</a:t>
            </a:r>
            <a:endParaRPr lang="ru-RU" sz="6000" dirty="0"/>
          </a:p>
        </p:txBody>
      </p:sp>
      <p:pic>
        <p:nvPicPr>
          <p:cNvPr id="3" name="Рисунок 2" descr="298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6667500" cy="500062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flipV="1">
            <a:off x="6929454" y="2714620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786710" y="2357430"/>
            <a:ext cx="1000132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85728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14290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Р…БИНА, ЯГ…ДА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810266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0654"/>
            <a:ext cx="5929354" cy="5151126"/>
          </a:xfrm>
          <a:prstGeom prst="rect">
            <a:avLst/>
          </a:prstGeom>
        </p:spPr>
      </p:pic>
      <p:pic>
        <p:nvPicPr>
          <p:cNvPr id="4" name="Рисунок 3" descr="ryabin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11" y="3357562"/>
            <a:ext cx="4009389" cy="266223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57884" y="2143116"/>
            <a:ext cx="30860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0"/>
            <a:ext cx="6270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Я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6715140" y="3286124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00760" y="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</Words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со словарными словами.  Часть 3. Тема «Осень»</vt:lpstr>
      <vt:lpstr>С…П…ГИ</vt:lpstr>
      <vt:lpstr>П…ГОДА</vt:lpstr>
      <vt:lpstr>…ГУРЕЦ, П…МИДОР</vt:lpstr>
      <vt:lpstr>…Г…РОД</vt:lpstr>
      <vt:lpstr>М…РКОВЬ</vt:lpstr>
      <vt:lpstr>…БЕД</vt:lpstr>
      <vt:lpstr>ЯБЛ…НЯ, ЯБЛ…КО</vt:lpstr>
      <vt:lpstr>Р…БИНА, ЯГ…ДА</vt:lpstr>
      <vt:lpstr>Р…БЯТА</vt:lpstr>
      <vt:lpstr>Г…РОД</vt:lpstr>
      <vt:lpstr>Д…РОГА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 словарными словами. Часть 3</dc:title>
  <dc:creator>Валя</dc:creator>
  <cp:lastModifiedBy>Андрей</cp:lastModifiedBy>
  <cp:revision>6</cp:revision>
  <dcterms:created xsi:type="dcterms:W3CDTF">2015-03-27T14:46:22Z</dcterms:created>
  <dcterms:modified xsi:type="dcterms:W3CDTF">2016-03-08T23:52:44Z</dcterms:modified>
</cp:coreProperties>
</file>