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со словарными словами (часть 1)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5143512"/>
            <a:ext cx="3343276" cy="9715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Учитель начальных классов :</a:t>
            </a:r>
            <a:endParaRPr lang="ru-RU" sz="2000" dirty="0" smtClean="0"/>
          </a:p>
          <a:p>
            <a:r>
              <a:rPr lang="ru-RU" sz="2000" dirty="0" smtClean="0"/>
              <a:t>В.Ю. </a:t>
            </a:r>
            <a:r>
              <a:rPr lang="ru-RU" sz="2000" dirty="0" smtClean="0"/>
              <a:t>Кулиш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В…РОБЕЙ</a:t>
            </a:r>
            <a:endParaRPr lang="ru-RU" sz="8000" dirty="0"/>
          </a:p>
        </p:txBody>
      </p:sp>
      <p:pic>
        <p:nvPicPr>
          <p:cNvPr id="3" name="Рисунок 2" descr="91748_html_m516c66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9" y="1428735"/>
            <a:ext cx="6405606" cy="48042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488" y="0"/>
            <a:ext cx="10166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rgbClr val="00B050"/>
                </a:solidFill>
                <a:effectLst/>
              </a:rPr>
              <a:t>О</a:t>
            </a:r>
            <a:endParaRPr lang="ru-RU" sz="96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К…РОВА, М…ЛОКО</a:t>
            </a:r>
            <a:endParaRPr lang="ru-RU" sz="7200" dirty="0"/>
          </a:p>
        </p:txBody>
      </p:sp>
      <p:pic>
        <p:nvPicPr>
          <p:cNvPr id="3" name="Рисунок 2" descr="1328221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857364"/>
            <a:ext cx="5314289" cy="35718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285728"/>
            <a:ext cx="8787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rgbClr val="00B050"/>
                </a:solidFill>
                <a:effectLst/>
              </a:rPr>
              <a:t>О</a:t>
            </a:r>
            <a:endParaRPr lang="ru-RU" sz="80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357166"/>
            <a:ext cx="8787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rgbClr val="00B050"/>
                </a:solidFill>
                <a:effectLst/>
              </a:rPr>
              <a:t>О</a:t>
            </a:r>
            <a:endParaRPr lang="ru-RU" sz="80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57950" y="1785926"/>
            <a:ext cx="22288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n2B9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714620"/>
            <a:ext cx="3571868" cy="2678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С…БАКА</a:t>
            </a:r>
            <a:endParaRPr lang="ru-RU" sz="8000" dirty="0"/>
          </a:p>
        </p:txBody>
      </p:sp>
      <p:pic>
        <p:nvPicPr>
          <p:cNvPr id="3" name="Рисунок 2" descr="0_2a6b4_2547840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4282" y="1428735"/>
            <a:ext cx="4429156" cy="37920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6116" y="0"/>
            <a:ext cx="9476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/>
                <a:solidFill>
                  <a:srgbClr val="00B050"/>
                </a:solidFill>
                <a:effectLst/>
              </a:rPr>
              <a:t>О</a:t>
            </a:r>
            <a:endParaRPr lang="ru-RU" sz="88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5" name="Рисунок 4" descr="22029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643050"/>
            <a:ext cx="4002528" cy="300039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57818" y="4643446"/>
            <a:ext cx="35861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Autofit/>
          </a:bodyPr>
          <a:lstStyle/>
          <a:p>
            <a:r>
              <a:rPr lang="ru-RU" sz="8800" dirty="0" smtClean="0"/>
              <a:t>К…ПУСТА</a:t>
            </a:r>
            <a:endParaRPr lang="ru-RU" sz="8800" dirty="0"/>
          </a:p>
        </p:txBody>
      </p:sp>
      <p:pic>
        <p:nvPicPr>
          <p:cNvPr id="3" name="Рисунок 2" descr="tradeboardYdnj6C_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500174"/>
            <a:ext cx="6207140" cy="44031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8926" y="0"/>
            <a:ext cx="9300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rgbClr val="00B050"/>
                </a:solidFill>
                <a:effectLst/>
              </a:rPr>
              <a:t>А</a:t>
            </a:r>
            <a:endParaRPr lang="ru-RU" sz="96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Л…МОН</a:t>
            </a:r>
            <a:endParaRPr lang="ru-RU" sz="8000" dirty="0"/>
          </a:p>
        </p:txBody>
      </p:sp>
      <p:pic>
        <p:nvPicPr>
          <p:cNvPr id="3" name="Рисунок 2" descr="detoks_icin_en_iyi_10_gida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9"/>
            <a:ext cx="5238787" cy="39290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57554" y="0"/>
            <a:ext cx="9204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/>
                <a:solidFill>
                  <a:srgbClr val="00B050"/>
                </a:solidFill>
                <a:effectLst/>
              </a:rPr>
              <a:t>И</a:t>
            </a:r>
            <a:endParaRPr lang="ru-RU" sz="88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43472" y="2428868"/>
            <a:ext cx="4000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СЛЫЙ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a-dep-bon-mua-5244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8"/>
            <a:ext cx="4781550" cy="49815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8000" dirty="0" smtClean="0"/>
              <a:t>К…РЗИНА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0"/>
            <a:ext cx="10166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rgbClr val="00B050"/>
                </a:solidFill>
                <a:effectLst/>
              </a:rPr>
              <a:t>О</a:t>
            </a:r>
            <a:endParaRPr lang="ru-RU" sz="9600" b="1" cap="none" spc="0" dirty="0">
              <a:ln/>
              <a:solidFill>
                <a:srgbClr val="00B050"/>
              </a:solidFill>
              <a:effectLst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4143372" y="1357298"/>
            <a:ext cx="2928958" cy="150019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5000628" y="2285992"/>
            <a:ext cx="4143372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ВОЩИ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57752" y="4286256"/>
            <a:ext cx="4286248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ГЛУБ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КАЯ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329510" cy="1143000"/>
          </a:xfrm>
        </p:spPr>
        <p:txBody>
          <a:bodyPr>
            <a:noAutofit/>
          </a:bodyPr>
          <a:lstStyle/>
          <a:p>
            <a:r>
              <a:rPr lang="ru-RU" sz="8800" dirty="0" smtClean="0"/>
              <a:t>К…РТИНА</a:t>
            </a:r>
            <a:endParaRPr lang="ru-RU" sz="8800" dirty="0"/>
          </a:p>
        </p:txBody>
      </p:sp>
      <p:pic>
        <p:nvPicPr>
          <p:cNvPr id="3" name="Рисунок 2" descr="104169155_large_PxIndf9p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4379863" cy="43291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00298" y="0"/>
            <a:ext cx="9300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rgbClr val="00B050"/>
                </a:solidFill>
                <a:effectLst/>
              </a:rPr>
              <a:t>А</a:t>
            </a:r>
            <a:endParaRPr lang="ru-RU" sz="9600" b="1" cap="none" spc="0" dirty="0">
              <a:ln/>
              <a:solidFill>
                <a:srgbClr val="00B050"/>
              </a:solidFill>
              <a:effectLst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714876" y="3214686"/>
            <a:ext cx="857256" cy="1588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image_image_3623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357430"/>
            <a:ext cx="2887224" cy="216758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0" y="4857760"/>
            <a:ext cx="43291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</a:t>
            </a: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</a:t>
            </a: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СКИ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Т…ПОР</a:t>
            </a:r>
            <a:endParaRPr lang="ru-RU" sz="8800" dirty="0"/>
          </a:p>
        </p:txBody>
      </p:sp>
      <p:pic>
        <p:nvPicPr>
          <p:cNvPr id="3" name="Рисунок 2" descr="img18489_13232.jpg"/>
          <p:cNvPicPr>
            <a:picLocks noChangeAspect="1"/>
          </p:cNvPicPr>
          <p:nvPr/>
        </p:nvPicPr>
        <p:blipFill>
          <a:blip r:embed="rId2"/>
          <a:srcRect t="4161" b="2219"/>
          <a:stretch>
            <a:fillRect/>
          </a:stretch>
        </p:blipFill>
        <p:spPr>
          <a:xfrm>
            <a:off x="642910" y="1500174"/>
            <a:ext cx="4558114" cy="3214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6116" y="0"/>
            <a:ext cx="10166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rgbClr val="00B050"/>
                </a:solidFill>
                <a:effectLst/>
              </a:rPr>
              <a:t>О</a:t>
            </a:r>
            <a:endParaRPr lang="ru-RU" sz="9600" b="1" cap="none" spc="0" dirty="0">
              <a:ln/>
              <a:solidFill>
                <a:srgbClr val="00B050"/>
              </a:solidFill>
              <a:effectLst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>
            <a:off x="2285984" y="4071942"/>
            <a:ext cx="1785950" cy="14287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3914796" y="2786058"/>
            <a:ext cx="52292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</a:t>
            </a: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СТРЫЙ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…СИНА</a:t>
            </a:r>
            <a:endParaRPr lang="ru-RU" sz="8000" dirty="0"/>
          </a:p>
        </p:txBody>
      </p:sp>
      <p:pic>
        <p:nvPicPr>
          <p:cNvPr id="3" name="Рисунок 2" descr="1264174756_osina-obyknovenna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19" y="1285860"/>
            <a:ext cx="3277933" cy="49292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86050" y="0"/>
            <a:ext cx="10166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rgbClr val="00B050"/>
                </a:solidFill>
                <a:effectLst/>
              </a:rPr>
              <a:t>О</a:t>
            </a:r>
            <a:endParaRPr lang="ru-RU" sz="96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86182" y="2357430"/>
            <a:ext cx="49291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НКАЯ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С…РОКА</a:t>
            </a:r>
            <a:endParaRPr lang="ru-RU" sz="8800" dirty="0"/>
          </a:p>
        </p:txBody>
      </p:sp>
      <p:pic>
        <p:nvPicPr>
          <p:cNvPr id="3" name="Рисунок 2" descr="13191_html_m792371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5786446" cy="44628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3240" y="0"/>
            <a:ext cx="10166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rgbClr val="00B050"/>
                </a:solidFill>
                <a:effectLst/>
              </a:rPr>
              <a:t>О</a:t>
            </a:r>
            <a:endParaRPr lang="ru-RU" sz="9600" b="1" cap="none" spc="0" dirty="0">
              <a:ln/>
              <a:solidFill>
                <a:srgbClr val="00B050"/>
              </a:solidFill>
              <a:effectLst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857356" y="2857496"/>
            <a:ext cx="1857388" cy="85725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000760" y="2714620"/>
            <a:ext cx="2800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latin typeface="+mj-lt"/>
                <a:ea typeface="+mj-ea"/>
                <a:cs typeface="+mj-cs"/>
              </a:rPr>
              <a:t>Б</a:t>
            </a:r>
            <a:r>
              <a:rPr lang="ru-RU" sz="8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</a:t>
            </a:r>
            <a:r>
              <a:rPr lang="ru-RU" sz="8800" dirty="0" smtClean="0">
                <a:latin typeface="+mj-lt"/>
                <a:ea typeface="+mj-ea"/>
                <a:cs typeface="+mj-cs"/>
              </a:rPr>
              <a:t>К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В…РОНА</a:t>
            </a:r>
            <a:endParaRPr lang="ru-RU" sz="8000" dirty="0"/>
          </a:p>
        </p:txBody>
      </p:sp>
      <p:pic>
        <p:nvPicPr>
          <p:cNvPr id="3" name="Рисунок 2" descr="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357298"/>
            <a:ext cx="2976443" cy="3429024"/>
          </a:xfrm>
          <a:prstGeom prst="rect">
            <a:avLst/>
          </a:prstGeom>
        </p:spPr>
      </p:pic>
      <p:pic>
        <p:nvPicPr>
          <p:cNvPr id="4" name="Рисунок 3" descr="Ворона-на-трав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85720" y="1191360"/>
            <a:ext cx="5214974" cy="40235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4678" y="-214338"/>
            <a:ext cx="10166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rgbClr val="00B050"/>
                </a:solidFill>
                <a:effectLst/>
              </a:rPr>
              <a:t>О</a:t>
            </a:r>
            <a:endParaRPr lang="ru-RU" sz="96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50</Words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Работа со словарными словами (часть 1) </vt:lpstr>
      <vt:lpstr>К…ПУСТА</vt:lpstr>
      <vt:lpstr>Л…МОН</vt:lpstr>
      <vt:lpstr>К…РЗИНА</vt:lpstr>
      <vt:lpstr>К…РТИНА</vt:lpstr>
      <vt:lpstr>Т…ПОР</vt:lpstr>
      <vt:lpstr>…СИНА</vt:lpstr>
      <vt:lpstr>С…РОКА</vt:lpstr>
      <vt:lpstr>В…РОНА</vt:lpstr>
      <vt:lpstr>В…РОБЕЙ</vt:lpstr>
      <vt:lpstr>К…РОВА, М…ЛОКО</vt:lpstr>
      <vt:lpstr>С…БАКА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со словарными словами 1 класс.</dc:title>
  <dc:creator>Валя</dc:creator>
  <cp:lastModifiedBy>Андрей</cp:lastModifiedBy>
  <cp:revision>9</cp:revision>
  <dcterms:created xsi:type="dcterms:W3CDTF">2015-03-27T14:46:22Z</dcterms:created>
  <dcterms:modified xsi:type="dcterms:W3CDTF">2016-03-08T23:51:52Z</dcterms:modified>
</cp:coreProperties>
</file>