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над словарными словами. Часть 2.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214950"/>
            <a:ext cx="2771772" cy="68580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Учитель начальных классов : </a:t>
            </a:r>
          </a:p>
          <a:p>
            <a:r>
              <a:rPr lang="ru-RU" sz="2000" dirty="0" smtClean="0"/>
              <a:t>В.Ю</a:t>
            </a:r>
            <a:r>
              <a:rPr lang="ru-RU" sz="2000" dirty="0" smtClean="0"/>
              <a:t>. </a:t>
            </a:r>
            <a:r>
              <a:rPr lang="ru-RU" sz="2000" dirty="0" smtClean="0"/>
              <a:t>Кулиш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ТО… …А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e2d27d629bb30e62bce358ccab47b4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34" y="1600200"/>
            <a:ext cx="805013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9621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000240"/>
            <a:ext cx="9621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85728"/>
            <a:ext cx="6703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85728"/>
            <a:ext cx="6703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КИЛОГРА… ….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973742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4429156" cy="2949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1214422"/>
            <a:ext cx="1260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85860"/>
            <a:ext cx="1260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MG_6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38234"/>
            <a:ext cx="7751023" cy="5167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628" y="285728"/>
            <a:ext cx="19288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ММ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672765635516006541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0550"/>
            <a:ext cx="76200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ГРА… 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_weights-500x500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3643338" cy="3643338"/>
          </a:xfrm>
          <a:prstGeom prst="rect">
            <a:avLst/>
          </a:prstGeom>
        </p:spPr>
      </p:pic>
      <p:pic>
        <p:nvPicPr>
          <p:cNvPr id="4" name="Рисунок 3" descr="merk_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142984"/>
            <a:ext cx="4786346" cy="478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4071942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357562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85728"/>
            <a:ext cx="18742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ММ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КРО… 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928_html_74370e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5524539" cy="414340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143636" y="2143116"/>
            <a:ext cx="2643206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64" y="2500306"/>
            <a:ext cx="1795474" cy="18573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643570" y="3500438"/>
            <a:ext cx="3643338" cy="714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72000" y="142852"/>
            <a:ext cx="1340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СУ… …ОТА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habbat-candle-lighting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4232133" cy="5072098"/>
          </a:xfrm>
          <a:prstGeom prst="rect">
            <a:avLst/>
          </a:prstGeom>
        </p:spPr>
      </p:pic>
      <p:pic>
        <p:nvPicPr>
          <p:cNvPr id="4" name="Рисунок 3" descr="shabbat-shalom-huis-van-gebed-twente.jpg"/>
          <p:cNvPicPr>
            <a:picLocks noChangeAspect="1"/>
          </p:cNvPicPr>
          <p:nvPr/>
        </p:nvPicPr>
        <p:blipFill>
          <a:blip r:embed="rId3"/>
          <a:srcRect b="76367"/>
          <a:stretch>
            <a:fillRect/>
          </a:stretch>
        </p:blipFill>
        <p:spPr>
          <a:xfrm>
            <a:off x="4643438" y="2643182"/>
            <a:ext cx="4287822" cy="1013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868" y="0"/>
            <a:ext cx="1515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ББ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КЛА… 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40811130408-1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023381" cy="3017536"/>
          </a:xfrm>
          <a:prstGeom prst="rect">
            <a:avLst/>
          </a:prstGeom>
        </p:spPr>
      </p:pic>
      <p:pic>
        <p:nvPicPr>
          <p:cNvPr id="4" name="Рисунок 3" descr="cc3f8d2c88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27" y="1357298"/>
            <a:ext cx="5089773" cy="3857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1448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ХО… ЕЙ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5143500" cy="3543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9058" y="285728"/>
            <a:ext cx="13003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КК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214818"/>
            <a:ext cx="7425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214818"/>
            <a:ext cx="7425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54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Работа над словарными словами. Часть 2.</vt:lpstr>
      <vt:lpstr>ТО… …А</vt:lpstr>
      <vt:lpstr>КИЛОГРА… ….</vt:lpstr>
      <vt:lpstr>Слайд 4</vt:lpstr>
      <vt:lpstr>ГРА… …</vt:lpstr>
      <vt:lpstr>КРО… …</vt:lpstr>
      <vt:lpstr>СУ… …ОТА</vt:lpstr>
      <vt:lpstr>КЛА… …</vt:lpstr>
      <vt:lpstr>ХО… 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словарными словами. Часть 2.</dc:title>
  <dc:creator>Валя</dc:creator>
  <cp:lastModifiedBy>Андрей</cp:lastModifiedBy>
  <cp:revision>7</cp:revision>
  <dcterms:created xsi:type="dcterms:W3CDTF">2015-03-27T14:46:22Z</dcterms:created>
  <dcterms:modified xsi:type="dcterms:W3CDTF">2016-03-08T23:50:57Z</dcterms:modified>
</cp:coreProperties>
</file>