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-26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781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4426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452770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1921237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9492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77371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962564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582095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7452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884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72346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8923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1116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247488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9319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20522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730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4E318BC-06BC-40B9-8D7D-68246031137A}" type="datetimeFigureOut">
              <a:rPr lang="ru-RU" smtClean="0"/>
              <a:pPr/>
              <a:t>15.03.2015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3C56340-78CD-4924-979D-142440E10E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66105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091252410"/>
              </p:ext>
            </p:extLst>
          </p:nvPr>
        </p:nvGraphicFramePr>
        <p:xfrm>
          <a:off x="1815151" y="873457"/>
          <a:ext cx="7028600" cy="5377217"/>
        </p:xfrm>
        <a:graphic>
          <a:graphicData uri="http://schemas.openxmlformats.org/drawingml/2006/table">
            <a:tbl>
              <a:tblPr/>
              <a:tblGrid>
                <a:gridCol w="727306"/>
                <a:gridCol w="727306"/>
                <a:gridCol w="810137"/>
                <a:gridCol w="727306"/>
                <a:gridCol w="973780"/>
                <a:gridCol w="844483"/>
                <a:gridCol w="727306"/>
                <a:gridCol w="727306"/>
                <a:gridCol w="763670"/>
              </a:tblGrid>
              <a:tr h="4136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13742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703630448"/>
              </p:ext>
            </p:extLst>
          </p:nvPr>
        </p:nvGraphicFramePr>
        <p:xfrm>
          <a:off x="1815151" y="873457"/>
          <a:ext cx="7028600" cy="5377217"/>
        </p:xfrm>
        <a:graphic>
          <a:graphicData uri="http://schemas.openxmlformats.org/drawingml/2006/table">
            <a:tbl>
              <a:tblPr/>
              <a:tblGrid>
                <a:gridCol w="727306"/>
                <a:gridCol w="727306"/>
                <a:gridCol w="810137"/>
                <a:gridCol w="727306"/>
                <a:gridCol w="973780"/>
                <a:gridCol w="844483"/>
                <a:gridCol w="727306"/>
                <a:gridCol w="727306"/>
                <a:gridCol w="763670"/>
              </a:tblGrid>
              <a:tr h="4136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1ш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2042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618040147"/>
              </p:ext>
            </p:extLst>
          </p:nvPr>
        </p:nvGraphicFramePr>
        <p:xfrm>
          <a:off x="1105470" y="900754"/>
          <a:ext cx="7030092" cy="5349923"/>
        </p:xfrm>
        <a:graphic>
          <a:graphicData uri="http://schemas.openxmlformats.org/drawingml/2006/table">
            <a:tbl>
              <a:tblPr/>
              <a:tblGrid>
                <a:gridCol w="450375"/>
                <a:gridCol w="561783"/>
                <a:gridCol w="874661"/>
                <a:gridCol w="785233"/>
                <a:gridCol w="1051338"/>
                <a:gridCol w="911743"/>
                <a:gridCol w="785233"/>
                <a:gridCol w="785233"/>
                <a:gridCol w="824493"/>
              </a:tblGrid>
              <a:tr h="4115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30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1ш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30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2г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30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30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2306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5348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40139641"/>
              </p:ext>
            </p:extLst>
          </p:nvPr>
        </p:nvGraphicFramePr>
        <p:xfrm>
          <a:off x="1815151" y="873457"/>
          <a:ext cx="6511479" cy="5377217"/>
        </p:xfrm>
        <a:graphic>
          <a:graphicData uri="http://schemas.openxmlformats.org/drawingml/2006/table">
            <a:tbl>
              <a:tblPr/>
              <a:tblGrid>
                <a:gridCol w="518616"/>
                <a:gridCol w="418875"/>
                <a:gridCol w="810137"/>
                <a:gridCol w="727306"/>
                <a:gridCol w="973780"/>
                <a:gridCol w="844483"/>
                <a:gridCol w="727306"/>
                <a:gridCol w="727306"/>
                <a:gridCol w="763670"/>
              </a:tblGrid>
              <a:tr h="4136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1ш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2г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48372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151107934"/>
              </p:ext>
            </p:extLst>
          </p:nvPr>
        </p:nvGraphicFramePr>
        <p:xfrm>
          <a:off x="1815151" y="873457"/>
          <a:ext cx="6511479" cy="5377217"/>
        </p:xfrm>
        <a:graphic>
          <a:graphicData uri="http://schemas.openxmlformats.org/drawingml/2006/table">
            <a:tbl>
              <a:tblPr/>
              <a:tblGrid>
                <a:gridCol w="518616"/>
                <a:gridCol w="418875"/>
                <a:gridCol w="810137"/>
                <a:gridCol w="727306"/>
                <a:gridCol w="973780"/>
                <a:gridCol w="844483"/>
                <a:gridCol w="727306"/>
                <a:gridCol w="727306"/>
                <a:gridCol w="763670"/>
              </a:tblGrid>
              <a:tr h="4136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1ш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2г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2176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405745128"/>
              </p:ext>
            </p:extLst>
          </p:nvPr>
        </p:nvGraphicFramePr>
        <p:xfrm>
          <a:off x="1815151" y="873457"/>
          <a:ext cx="6511479" cy="5377217"/>
        </p:xfrm>
        <a:graphic>
          <a:graphicData uri="http://schemas.openxmlformats.org/drawingml/2006/table">
            <a:tbl>
              <a:tblPr/>
              <a:tblGrid>
                <a:gridCol w="518616"/>
                <a:gridCol w="418875"/>
                <a:gridCol w="810137"/>
                <a:gridCol w="727306"/>
                <a:gridCol w="973780"/>
                <a:gridCol w="844483"/>
                <a:gridCol w="727306"/>
                <a:gridCol w="727306"/>
                <a:gridCol w="763670"/>
              </a:tblGrid>
              <a:tr h="4136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1ш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2г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69524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58502652"/>
              </p:ext>
            </p:extLst>
          </p:nvPr>
        </p:nvGraphicFramePr>
        <p:xfrm>
          <a:off x="1815151" y="873457"/>
          <a:ext cx="6511479" cy="5377217"/>
        </p:xfrm>
        <a:graphic>
          <a:graphicData uri="http://schemas.openxmlformats.org/drawingml/2006/table">
            <a:tbl>
              <a:tblPr/>
              <a:tblGrid>
                <a:gridCol w="518616"/>
                <a:gridCol w="418875"/>
                <a:gridCol w="810137"/>
                <a:gridCol w="727306"/>
                <a:gridCol w="973780"/>
                <a:gridCol w="844483"/>
                <a:gridCol w="727306"/>
                <a:gridCol w="727306"/>
                <a:gridCol w="763670"/>
              </a:tblGrid>
              <a:tr h="4136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1ш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2г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4в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5308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82996769"/>
              </p:ext>
            </p:extLst>
          </p:nvPr>
        </p:nvGraphicFramePr>
        <p:xfrm>
          <a:off x="1815151" y="873457"/>
          <a:ext cx="6511479" cy="5420149"/>
        </p:xfrm>
        <a:graphic>
          <a:graphicData uri="http://schemas.openxmlformats.org/drawingml/2006/table">
            <a:tbl>
              <a:tblPr/>
              <a:tblGrid>
                <a:gridCol w="518616"/>
                <a:gridCol w="418875"/>
                <a:gridCol w="810137"/>
                <a:gridCol w="727306"/>
                <a:gridCol w="973780"/>
                <a:gridCol w="844483"/>
                <a:gridCol w="727306"/>
                <a:gridCol w="727306"/>
                <a:gridCol w="763670"/>
              </a:tblGrid>
              <a:tr h="41363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1ш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2г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3н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5с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ц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е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82726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6я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з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ы</a:t>
                      </a:r>
                      <a:endParaRPr lang="ru-RU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</a:t>
                      </a:r>
                      <a:endParaRPr lang="ru-RU" sz="2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7460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</TotalTime>
  <Words>138</Words>
  <Application>Microsoft Office PowerPoint</Application>
  <PresentationFormat>Произвольный</PresentationFormat>
  <Paragraphs>418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Натуральные материалы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000</dc:creator>
  <cp:lastModifiedBy>Анастасия</cp:lastModifiedBy>
  <cp:revision>3</cp:revision>
  <dcterms:created xsi:type="dcterms:W3CDTF">2014-04-07T12:49:18Z</dcterms:created>
  <dcterms:modified xsi:type="dcterms:W3CDTF">2015-03-15T10:45:26Z</dcterms:modified>
</cp:coreProperties>
</file>